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2.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3.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4.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5.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793" r:id="rId2"/>
    <p:sldMasterId id="2147483802" r:id="rId3"/>
    <p:sldMasterId id="2147483936" r:id="rId4"/>
    <p:sldMasterId id="2147483974" r:id="rId5"/>
    <p:sldMasterId id="2147483994" r:id="rId6"/>
  </p:sldMasterIdLst>
  <p:notesMasterIdLst>
    <p:notesMasterId r:id="rId32"/>
  </p:notesMasterIdLst>
  <p:sldIdLst>
    <p:sldId id="256" r:id="rId7"/>
    <p:sldId id="5071" r:id="rId8"/>
    <p:sldId id="290" r:id="rId9"/>
    <p:sldId id="10257" r:id="rId10"/>
    <p:sldId id="141168219" r:id="rId11"/>
    <p:sldId id="2142532024" r:id="rId12"/>
    <p:sldId id="2142532023" r:id="rId13"/>
    <p:sldId id="2142532032" r:id="rId14"/>
    <p:sldId id="2142532031" r:id="rId15"/>
    <p:sldId id="2142532029" r:id="rId16"/>
    <p:sldId id="2142532015" r:id="rId17"/>
    <p:sldId id="2142532039" r:id="rId18"/>
    <p:sldId id="2142532030" r:id="rId19"/>
    <p:sldId id="2142532020" r:id="rId20"/>
    <p:sldId id="2142532026" r:id="rId21"/>
    <p:sldId id="2142532025" r:id="rId22"/>
    <p:sldId id="2142532041" r:id="rId23"/>
    <p:sldId id="2142532033" r:id="rId24"/>
    <p:sldId id="2142532034" r:id="rId25"/>
    <p:sldId id="2142532035" r:id="rId26"/>
    <p:sldId id="325" r:id="rId27"/>
    <p:sldId id="303" r:id="rId28"/>
    <p:sldId id="289" r:id="rId29"/>
    <p:sldId id="288" r:id="rId30"/>
    <p:sldId id="2142532040" r:id="rId31"/>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1pPr>
    <a:lvl2pPr marL="0" marR="0" indent="3429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2pPr>
    <a:lvl3pPr marL="0" marR="0" indent="6858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3pPr>
    <a:lvl4pPr marL="0" marR="0" indent="10287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4pPr>
    <a:lvl5pPr marL="0" marR="0" indent="13716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5pPr>
    <a:lvl6pPr marL="0" marR="0" indent="17145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6pPr>
    <a:lvl7pPr marL="0" marR="0" indent="20574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7pPr>
    <a:lvl8pPr marL="0" marR="0" indent="24003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8pPr>
    <a:lvl9pPr marL="0" marR="0" indent="274320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lvl9pPr>
  </p:defaultTextStyle>
  <p:extLst>
    <p:ext uri="{521415D9-36F7-43E2-AB2F-B90AF26B5E84}">
      <p14:sectionLst xmlns:p14="http://schemas.microsoft.com/office/powerpoint/2010/main">
        <p14:section name="Title Slide" id="{304F8723-2D24-D540-B991-55E0EDB722CA}">
          <p14:sldIdLst>
            <p14:sldId id="256"/>
          </p14:sldIdLst>
        </p14:section>
        <p14:section name="Disclaimer" id="{5E502091-2637-754A-B7C9-86A16DD3BF09}">
          <p14:sldIdLst>
            <p14:sldId id="5071"/>
            <p14:sldId id="290"/>
            <p14:sldId id="10257"/>
            <p14:sldId id="141168219"/>
            <p14:sldId id="2142532024"/>
            <p14:sldId id="2142532023"/>
            <p14:sldId id="2142532032"/>
            <p14:sldId id="2142532031"/>
            <p14:sldId id="2142532029"/>
            <p14:sldId id="2142532015"/>
            <p14:sldId id="2142532039"/>
            <p14:sldId id="2142532030"/>
            <p14:sldId id="2142532020"/>
            <p14:sldId id="2142532026"/>
            <p14:sldId id="2142532025"/>
            <p14:sldId id="2142532041"/>
            <p14:sldId id="2142532033"/>
            <p14:sldId id="2142532034"/>
            <p14:sldId id="2142532035"/>
            <p14:sldId id="325"/>
            <p14:sldId id="303"/>
          </p14:sldIdLst>
        </p14:section>
        <p14:section name="Last Slide" id="{2B5A9C77-F489-E949-9424-B560363CA508}">
          <p14:sldIdLst>
            <p14:sldId id="289"/>
            <p14:sldId id="288"/>
            <p14:sldId id="214253204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BM Plex Sans"/>
          <a:ea typeface="IBM Plex Sans"/>
          <a:cs typeface="IBM Plex Sans"/>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n" i="off">
        <a:font>
          <a:latin typeface="IBM Plex Sans"/>
          <a:ea typeface="IBM Plex Sans"/>
          <a:cs typeface="IBM Plex Sans"/>
        </a:font>
        <a:srgbClr val="000000"/>
      </a:tcTxStyle>
      <a:tcStyle>
        <a:tcBdr>
          <a:left>
            <a:ln w="9525" cap="flat">
              <a:solidFill>
                <a:srgbClr val="1BD5D1"/>
              </a:solidFill>
              <a:prstDash val="solid"/>
              <a:round/>
            </a:ln>
          </a:left>
          <a:right>
            <a:ln w="9525" cap="flat">
              <a:solidFill>
                <a:srgbClr val="1BD5D1"/>
              </a:solidFill>
              <a:prstDash val="solid"/>
              <a:round/>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n" i="off">
        <a:font>
          <a:latin typeface="IBM Plex Sans"/>
          <a:ea typeface="IBM Plex Sans"/>
          <a:cs typeface="IBM Plex Sans"/>
        </a:font>
        <a:srgbClr val="000000"/>
      </a:tcTxStyle>
      <a:tcStyle>
        <a:tcBdr>
          <a:left>
            <a:ln w="12700" cap="flat">
              <a:noFill/>
              <a:miter lim="400000"/>
            </a:ln>
          </a:left>
          <a:right>
            <a:ln w="12700" cap="flat">
              <a:noFill/>
              <a:miter lim="400000"/>
            </a:ln>
          </a:right>
          <a:top>
            <a:ln w="50800" cap="flat">
              <a:solidFill>
                <a:schemeClr val="accent3"/>
              </a:solidFill>
              <a:prstDash val="solid"/>
              <a:round/>
            </a:ln>
          </a:top>
          <a:bottom>
            <a:ln w="9525" cap="flat">
              <a:solidFill>
                <a:srgbClr val="1BD5D1"/>
              </a:solidFill>
              <a:prstDash val="solid"/>
              <a:round/>
            </a:ln>
          </a:bottom>
          <a:insideH>
            <a:ln w="12700" cap="flat">
              <a:noFill/>
              <a:miter lim="400000"/>
            </a:ln>
          </a:insideH>
          <a:insideV>
            <a:ln w="12700" cap="flat">
              <a:noFill/>
              <a:miter lim="400000"/>
            </a:ln>
          </a:insideV>
        </a:tcBdr>
        <a:fill>
          <a:noFill/>
        </a:fill>
      </a:tcStyle>
    </a:lastRow>
    <a:firstRow>
      <a:tcTxStyle b="on" i="off">
        <a:font>
          <a:latin typeface="IBM Plex Sans"/>
          <a:ea typeface="IBM Plex Sans"/>
          <a:cs typeface="IBM Plex Sans"/>
        </a:font>
        <a:srgbClr val="000000"/>
      </a:tcTxStyle>
      <a:tcStyle>
        <a:tcBdr>
          <a:left>
            <a:ln w="12700" cap="flat">
              <a:noFill/>
              <a:miter lim="400000"/>
            </a:ln>
          </a:left>
          <a:right>
            <a:ln w="12700" cap="flat">
              <a:noFill/>
              <a:miter lim="400000"/>
            </a:ln>
          </a:right>
          <a:top>
            <a:ln w="9525" cap="flat">
              <a:solidFill>
                <a:srgbClr val="1BD5D1"/>
              </a:solidFill>
              <a:prstDash val="solid"/>
              <a:round/>
            </a:ln>
          </a:top>
          <a:bottom>
            <a:ln w="9525" cap="flat">
              <a:solidFill>
                <a:srgbClr val="1BD5D1"/>
              </a:solidFill>
              <a:prstDash val="solid"/>
              <a:round/>
            </a:ln>
          </a:bottom>
          <a:insideH>
            <a:ln w="12700" cap="flat">
              <a:noFill/>
              <a:miter lim="400000"/>
            </a:ln>
          </a:insideH>
          <a:insideV>
            <a:ln w="12700" cap="flat">
              <a:noFill/>
              <a:miter lim="400000"/>
            </a:ln>
          </a:insideV>
        </a:tcBdr>
        <a:fill>
          <a:solidFill>
            <a:schemeClr val="accent3"/>
          </a:solidFill>
        </a:fill>
      </a:tcStyle>
    </a:firstRow>
  </a:tblStyle>
  <a:tblStyle styleId="{C7B018BB-80A7-4F77-B60F-C8B233D01FF8}" styleName="">
    <a:tblBg/>
    <a:wholeTbl>
      <a:tcTxStyle b="off" i="off">
        <a:font>
          <a:latin typeface="IBM Plex Sans"/>
          <a:ea typeface="IBM Plex Sans"/>
          <a:cs typeface="IBM Plex San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DBDADA"/>
          </a:solidFill>
        </a:fill>
      </a:tcStyle>
    </a:wholeTbl>
    <a:band2H>
      <a:tcTxStyle/>
      <a:tcStyle>
        <a:tcBdr/>
        <a:fill>
          <a:solidFill>
            <a:srgbClr val="EEEDED"/>
          </a:solidFill>
        </a:fill>
      </a:tcStyle>
    </a:band2H>
    <a:firstCol>
      <a:tcTxStyle b="on" i="off">
        <a:font>
          <a:latin typeface="IBM Plex Sans"/>
          <a:ea typeface="IBM Plex Sans"/>
          <a:cs typeface="IBM Plex San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
          <a:latin typeface="IBM Plex Sans"/>
          <a:ea typeface="IBM Plex Sans"/>
          <a:cs typeface="IBM Plex Sans"/>
        </a:font>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
          <a:latin typeface="IBM Plex Sans"/>
          <a:ea typeface="IBM Plex Sans"/>
          <a:cs typeface="IBM Plex San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EEE7283C-3CF3-47DC-8721-378D4A62B228}" styleName="">
    <a:tblBg/>
    <a:wholeTbl>
      <a:tcTxStyle b="off" i="off">
        <a:font>
          <a:latin typeface="IBM Plex Sans"/>
          <a:ea typeface="IBM Plex Sans"/>
          <a:cs typeface="IBM Plex San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BEFEE"/>
          </a:solidFill>
        </a:fill>
      </a:tcStyle>
    </a:wholeTbl>
    <a:band2H>
      <a:tcTxStyle/>
      <a:tcStyle>
        <a:tcBdr/>
        <a:fill>
          <a:solidFill>
            <a:srgbClr val="E7F7F7"/>
          </a:solidFill>
        </a:fill>
      </a:tcStyle>
    </a:band2H>
    <a:firstCol>
      <a:tcTxStyle b="on" i="off">
        <a:font>
          <a:latin typeface="IBM Plex Sans"/>
          <a:ea typeface="IBM Plex Sans"/>
          <a:cs typeface="IBM Plex San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Col>
    <a:lastRow>
      <a:tcTxStyle b="on" i="off">
        <a:font>
          <a:latin typeface="IBM Plex Sans"/>
          <a:ea typeface="IBM Plex Sans"/>
          <a:cs typeface="IBM Plex Sans"/>
        </a:font>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lastRow>
    <a:firstRow>
      <a:tcTxStyle b="on" i="off">
        <a:font>
          <a:latin typeface="IBM Plex Sans"/>
          <a:ea typeface="IBM Plex Sans"/>
          <a:cs typeface="IBM Plex San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Row>
  </a:tblStyle>
  <a:tblStyle styleId="{CF821DB8-F4EB-4A41-A1BA-3FCAFE7338EE}" styleName="">
    <a:tblBg/>
    <a:wholeTbl>
      <a:tcTxStyle b="off" i="off">
        <a:font>
          <a:latin typeface="IBM Plex Sans"/>
          <a:ea typeface="IBM Plex Sans"/>
          <a:cs typeface="IBM Plex San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1CBD2"/>
          </a:solidFill>
        </a:fill>
      </a:tcStyle>
    </a:wholeTbl>
    <a:band2H>
      <a:tcTxStyle/>
      <a:tcStyle>
        <a:tcBdr/>
        <a:fill>
          <a:solidFill>
            <a:srgbClr val="F8E7EA"/>
          </a:solidFill>
        </a:fill>
      </a:tcStyle>
    </a:band2H>
    <a:firstCol>
      <a:tcTxStyle b="on" i="off">
        <a:font>
          <a:latin typeface="IBM Plex Sans"/>
          <a:ea typeface="IBM Plex Sans"/>
          <a:cs typeface="IBM Plex San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
          <a:latin typeface="IBM Plex Sans"/>
          <a:ea typeface="IBM Plex Sans"/>
          <a:cs typeface="IBM Plex Sans"/>
        </a:font>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
          <a:latin typeface="IBM Plex Sans"/>
          <a:ea typeface="IBM Plex Sans"/>
          <a:cs typeface="IBM Plex San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33BA23B1-9221-436E-865A-0063620EA4FD}" styleName="">
    <a:tblBg/>
    <a:wholeTbl>
      <a:tcTxStyle b="off" i="off">
        <a:font>
          <a:latin typeface="IBM Plex Sans"/>
          <a:ea typeface="IBM Plex Sans"/>
          <a:cs typeface="IBM Plex Sans"/>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000000"/>
          </a:solidFill>
        </a:fill>
      </a:tcStyle>
    </a:band2H>
    <a:firstCol>
      <a:tcTxStyle b="on" i="off">
        <a:font>
          <a:latin typeface="IBM Plex Sans"/>
          <a:ea typeface="IBM Plex Sans"/>
          <a:cs typeface="IBM Plex Sans"/>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IBM Plex Sans"/>
          <a:ea typeface="IBM Plex Sans"/>
          <a:cs typeface="IBM Plex Sans"/>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
          <a:latin typeface="IBM Plex Sans"/>
          <a:ea typeface="IBM Plex Sans"/>
          <a:cs typeface="IBM Plex Sans"/>
        </a:font>
        <a:srgbClr val="000000"/>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IBM Plex Sans"/>
          <a:ea typeface="IBM Plex Sans"/>
          <a:cs typeface="IBM Plex San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IBM Plex Sans"/>
          <a:ea typeface="IBM Plex Sans"/>
          <a:cs typeface="IBM Plex San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Col>
    <a:lastRow>
      <a:tcTxStyle b="on" i="off">
        <a:font>
          <a:latin typeface="IBM Plex Sans"/>
          <a:ea typeface="IBM Plex Sans"/>
          <a:cs typeface="IBM Plex Sans"/>
        </a:font>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lastRow>
    <a:firstRow>
      <a:tcTxStyle b="on" i="off">
        <a:font>
          <a:latin typeface="IBM Plex Sans"/>
          <a:ea typeface="IBM Plex Sans"/>
          <a:cs typeface="IBM Plex San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3"/>
    <p:restoredTop sz="93878"/>
  </p:normalViewPr>
  <p:slideViewPr>
    <p:cSldViewPr snapToGrid="0" snapToObjects="1">
      <p:cViewPr varScale="1">
        <p:scale>
          <a:sx n="160" d="100"/>
          <a:sy n="160" d="100"/>
        </p:scale>
        <p:origin x="480"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24" name="Shape 132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25" name="Shape 13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685800" latinLnBrk="0">
      <a:defRPr sz="900">
        <a:latin typeface="+mj-lt"/>
        <a:ea typeface="+mj-ea"/>
        <a:cs typeface="+mj-cs"/>
        <a:sym typeface="Calibri"/>
      </a:defRPr>
    </a:lvl1pPr>
    <a:lvl2pPr indent="228600" defTabSz="685800" latinLnBrk="0">
      <a:defRPr sz="900">
        <a:latin typeface="+mj-lt"/>
        <a:ea typeface="+mj-ea"/>
        <a:cs typeface="+mj-cs"/>
        <a:sym typeface="Calibri"/>
      </a:defRPr>
    </a:lvl2pPr>
    <a:lvl3pPr indent="457200" defTabSz="685800" latinLnBrk="0">
      <a:defRPr sz="900">
        <a:latin typeface="+mj-lt"/>
        <a:ea typeface="+mj-ea"/>
        <a:cs typeface="+mj-cs"/>
        <a:sym typeface="Calibri"/>
      </a:defRPr>
    </a:lvl3pPr>
    <a:lvl4pPr indent="685800" defTabSz="685800" latinLnBrk="0">
      <a:defRPr sz="900">
        <a:latin typeface="+mj-lt"/>
        <a:ea typeface="+mj-ea"/>
        <a:cs typeface="+mj-cs"/>
        <a:sym typeface="Calibri"/>
      </a:defRPr>
    </a:lvl4pPr>
    <a:lvl5pPr indent="914400" defTabSz="685800" latinLnBrk="0">
      <a:defRPr sz="900">
        <a:latin typeface="+mj-lt"/>
        <a:ea typeface="+mj-ea"/>
        <a:cs typeface="+mj-cs"/>
        <a:sym typeface="Calibri"/>
      </a:defRPr>
    </a:lvl5pPr>
    <a:lvl6pPr indent="1143000" defTabSz="685800" latinLnBrk="0">
      <a:defRPr sz="900">
        <a:latin typeface="+mj-lt"/>
        <a:ea typeface="+mj-ea"/>
        <a:cs typeface="+mj-cs"/>
        <a:sym typeface="Calibri"/>
      </a:defRPr>
    </a:lvl6pPr>
    <a:lvl7pPr indent="1371600" defTabSz="685800" latinLnBrk="0">
      <a:defRPr sz="900">
        <a:latin typeface="+mj-lt"/>
        <a:ea typeface="+mj-ea"/>
        <a:cs typeface="+mj-cs"/>
        <a:sym typeface="Calibri"/>
      </a:defRPr>
    </a:lvl7pPr>
    <a:lvl8pPr indent="1600200" defTabSz="685800" latinLnBrk="0">
      <a:defRPr sz="900">
        <a:latin typeface="+mj-lt"/>
        <a:ea typeface="+mj-ea"/>
        <a:cs typeface="+mj-cs"/>
        <a:sym typeface="Calibri"/>
      </a:defRPr>
    </a:lvl8pPr>
    <a:lvl9pPr indent="1828800" defTabSz="685800" latinLnBrk="0">
      <a:defRPr sz="9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bm.biz/watsoncp4d"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239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0" i="0" dirty="0">
                <a:effectLst/>
                <a:latin typeface="+mj-lt"/>
                <a:ea typeface="+mj-ea"/>
                <a:cs typeface="+mj-cs"/>
                <a:sym typeface="Calibri"/>
              </a:rPr>
              <a:t>Can ingest non-English docs without language pack but no enrichments </a:t>
            </a:r>
          </a:p>
          <a:p>
            <a:r>
              <a:rPr lang="en-US" sz="900" b="0" i="0" dirty="0">
                <a:effectLst/>
                <a:latin typeface="+mj-lt"/>
                <a:ea typeface="+mj-ea"/>
                <a:cs typeface="+mj-cs"/>
                <a:sym typeface="Calibri"/>
              </a:rPr>
              <a:t>Entity is automatically enabled for an Information Retrieval project. So, without the language pack, IR project cannot process non-English documents. </a:t>
            </a:r>
          </a:p>
          <a:p>
            <a:r>
              <a:rPr lang="en-US" sz="900" b="0" i="0" dirty="0">
                <a:effectLst/>
                <a:latin typeface="+mj-lt"/>
                <a:ea typeface="+mj-ea"/>
                <a:cs typeface="+mj-cs"/>
                <a:sym typeface="Calibri"/>
              </a:rPr>
              <a:t>Users who like to process non-English documents need to install the language pack anyway.</a:t>
            </a:r>
            <a:endParaRPr lang="en-US" dirty="0"/>
          </a:p>
        </p:txBody>
      </p:sp>
    </p:spTree>
    <p:extLst>
      <p:ext uri="{BB962C8B-B14F-4D97-AF65-F5344CB8AC3E}">
        <p14:creationId xmlns:p14="http://schemas.microsoft.com/office/powerpoint/2010/main" val="3368602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0" i="0" dirty="0">
                <a:effectLst/>
                <a:latin typeface="+mj-lt"/>
                <a:ea typeface="+mj-ea"/>
                <a:cs typeface="+mj-cs"/>
                <a:sym typeface="Calibri"/>
              </a:rPr>
              <a:t>Can ingest non-English docs without language pack but no enrichments </a:t>
            </a:r>
          </a:p>
          <a:p>
            <a:r>
              <a:rPr lang="en-US" sz="900" b="0" i="0" dirty="0">
                <a:effectLst/>
                <a:latin typeface="+mj-lt"/>
                <a:ea typeface="+mj-ea"/>
                <a:cs typeface="+mj-cs"/>
                <a:sym typeface="Calibri"/>
              </a:rPr>
              <a:t>Entity is automatically enabled for an Information Retrieval project. So, without the language pack, IR project cannot process non-English documents. </a:t>
            </a:r>
          </a:p>
          <a:p>
            <a:r>
              <a:rPr lang="en-US" sz="900" b="0" i="0" dirty="0">
                <a:effectLst/>
                <a:latin typeface="+mj-lt"/>
                <a:ea typeface="+mj-ea"/>
                <a:cs typeface="+mj-cs"/>
                <a:sym typeface="Calibri"/>
              </a:rPr>
              <a:t>Users who like to process non-English documents need to install the language pack anyway.</a:t>
            </a:r>
            <a:endParaRPr lang="en-US" dirty="0"/>
          </a:p>
        </p:txBody>
      </p:sp>
    </p:spTree>
    <p:extLst>
      <p:ext uri="{BB962C8B-B14F-4D97-AF65-F5344CB8AC3E}">
        <p14:creationId xmlns:p14="http://schemas.microsoft.com/office/powerpoint/2010/main" val="653447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installed, you will have additional enrichments available:  </a:t>
            </a:r>
            <a:r>
              <a:rPr lang="en-US" sz="900" b="0" i="0" dirty="0">
                <a:effectLst/>
                <a:latin typeface="+mj-lt"/>
                <a:ea typeface="+mj-ea"/>
                <a:cs typeface="+mj-cs"/>
                <a:sym typeface="Calibri"/>
              </a:rPr>
              <a:t>Contracts, Purchase Orders </a:t>
            </a:r>
            <a:r>
              <a:rPr lang="en-US" sz="900" b="0" i="0">
                <a:effectLst/>
                <a:latin typeface="+mj-lt"/>
                <a:ea typeface="+mj-ea"/>
                <a:cs typeface="+mj-cs"/>
                <a:sym typeface="Calibri"/>
              </a:rPr>
              <a:t>and Invoices</a:t>
            </a:r>
            <a:endParaRPr lang="en-US" dirty="0"/>
          </a:p>
        </p:txBody>
      </p:sp>
    </p:spTree>
    <p:extLst>
      <p:ext uri="{BB962C8B-B14F-4D97-AF65-F5344CB8AC3E}">
        <p14:creationId xmlns:p14="http://schemas.microsoft.com/office/powerpoint/2010/main" val="661268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package – wd license includes </a:t>
            </a:r>
            <a:r>
              <a:rPr lang="en-US" dirty="0" err="1"/>
              <a:t>wds</a:t>
            </a:r>
            <a:r>
              <a:rPr lang="en-US" dirty="0"/>
              <a:t> and </a:t>
            </a:r>
            <a:r>
              <a:rPr lang="en-US" dirty="0" err="1"/>
              <a:t>wks</a:t>
            </a:r>
            <a:r>
              <a:rPr lang="en-US" dirty="0"/>
              <a:t> – 2 separate packages.   Wd has optional license for content intelligence and separate deployment for the language pack.</a:t>
            </a:r>
          </a:p>
          <a:p>
            <a:r>
              <a:rPr lang="en-US" dirty="0"/>
              <a:t>Where you work is important – if outside of the cluster (</a:t>
            </a:r>
            <a:r>
              <a:rPr lang="en-US" dirty="0" err="1"/>
              <a:t>ie</a:t>
            </a:r>
            <a:r>
              <a:rPr lang="en-US" dirty="0"/>
              <a:t> bastion host), that host will need to be setup with docker, helm, the </a:t>
            </a:r>
            <a:r>
              <a:rPr lang="en-US" dirty="0" err="1"/>
              <a:t>oc</a:t>
            </a:r>
            <a:r>
              <a:rPr lang="en-US" dirty="0"/>
              <a:t> cli, etc.  When logging into your cluster, you will have to specify different syntax for </a:t>
            </a:r>
            <a:r>
              <a:rPr lang="en-US" dirty="0" err="1"/>
              <a:t>oc</a:t>
            </a:r>
            <a:r>
              <a:rPr lang="en-US" dirty="0"/>
              <a:t> login and docker login.</a:t>
            </a:r>
          </a:p>
        </p:txBody>
      </p:sp>
    </p:spTree>
    <p:extLst>
      <p:ext uri="{BB962C8B-B14F-4D97-AF65-F5344CB8AC3E}">
        <p14:creationId xmlns:p14="http://schemas.microsoft.com/office/powerpoint/2010/main" val="1044241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3875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Override file necessary for WA and optional for WDS</a:t>
            </a:r>
          </a:p>
          <a:p>
            <a:r>
              <a:rPr lang="en-US" dirty="0"/>
              <a:t>WDS – override for Prod deploy or content intelligence deploy</a:t>
            </a:r>
          </a:p>
        </p:txBody>
      </p:sp>
    </p:spTree>
    <p:extLst>
      <p:ext uri="{BB962C8B-B14F-4D97-AF65-F5344CB8AC3E}">
        <p14:creationId xmlns:p14="http://schemas.microsoft.com/office/powerpoint/2010/main" val="709383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link to box with classroom clusters (just ports)</a:t>
            </a:r>
          </a:p>
          <a:p>
            <a:endParaRPr lang="en-US" dirty="0"/>
          </a:p>
        </p:txBody>
      </p:sp>
    </p:spTree>
    <p:extLst>
      <p:ext uri="{BB962C8B-B14F-4D97-AF65-F5344CB8AC3E}">
        <p14:creationId xmlns:p14="http://schemas.microsoft.com/office/powerpoint/2010/main" val="607269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Access via Brower based RTP or SSH (Preferred)</a:t>
            </a:r>
          </a:p>
          <a:p>
            <a:r>
              <a:rPr lang="en-US" dirty="0"/>
              <a:t>Run Installation from master node</a:t>
            </a:r>
          </a:p>
          <a:p>
            <a:r>
              <a:rPr lang="en-US" dirty="0"/>
              <a:t>Login:  root    	Password:  IBMDem0s! (zero)</a:t>
            </a:r>
          </a:p>
          <a:p>
            <a:endParaRPr lang="en-US" dirty="0"/>
          </a:p>
          <a:p>
            <a:pPr marL="285750" indent="-285750">
              <a:buFont typeface="Arial" panose="020B0604020202020204" pitchFamily="34" charset="0"/>
              <a:buChar char="•"/>
            </a:pPr>
            <a:r>
              <a:rPr lang="en-US" dirty="0"/>
              <a:t>Browser based Remote desktop</a:t>
            </a:r>
          </a:p>
          <a:p>
            <a:pPr marL="458787" lvl="1" indent="-285750">
              <a:buFont typeface="Arial" panose="020B0604020202020204" pitchFamily="34" charset="0"/>
              <a:buChar char="•"/>
            </a:pPr>
            <a:r>
              <a:rPr lang="en-US" dirty="0"/>
              <a:t>Use Master Node for Installation</a:t>
            </a:r>
          </a:p>
          <a:p>
            <a:pPr marL="458787" lvl="1" indent="-285750">
              <a:buFont typeface="Arial" panose="020B0604020202020204" pitchFamily="34" charset="0"/>
              <a:buChar char="•"/>
            </a:pPr>
            <a:r>
              <a:rPr lang="en-US" dirty="0" err="1"/>
              <a:t>Cheatsheet</a:t>
            </a:r>
            <a:r>
              <a:rPr lang="en-US" dirty="0"/>
              <a:t> to be downloaded from box – copy on the Master Node Desktop</a:t>
            </a:r>
          </a:p>
          <a:p>
            <a:pPr marL="458787" lvl="1" indent="-285750">
              <a:buFont typeface="Arial" panose="020B0604020202020204" pitchFamily="34" charset="0"/>
              <a:buChar char="•"/>
            </a:pPr>
            <a:r>
              <a:rPr lang="en-US" dirty="0"/>
              <a:t>Use Browser on NFS Server for accessing cluster</a:t>
            </a:r>
          </a:p>
          <a:p>
            <a:pPr marL="458787" lvl="1" indent="-285750">
              <a:buFont typeface="Arial" panose="020B0604020202020204" pitchFamily="34" charset="0"/>
              <a:buChar char="•"/>
            </a:pPr>
            <a:r>
              <a:rPr lang="en-US" dirty="0"/>
              <a:t>Copy / paste  between laptop and </a:t>
            </a:r>
            <a:r>
              <a:rPr lang="en-US" dirty="0" err="1"/>
              <a:t>skytap</a:t>
            </a:r>
            <a:r>
              <a:rPr lang="en-US" dirty="0"/>
              <a:t> via emulator clipboard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Remote access via SSH </a:t>
            </a:r>
          </a:p>
          <a:p>
            <a:pPr marL="458787" lvl="1" indent="-285750">
              <a:buFont typeface="Arial" panose="020B0604020202020204" pitchFamily="34" charset="0"/>
              <a:buChar char="•"/>
            </a:pPr>
            <a:r>
              <a:rPr lang="en-US" dirty="0"/>
              <a:t>terminal window (mac) </a:t>
            </a:r>
          </a:p>
          <a:p>
            <a:pPr marL="458787" lvl="1" indent="-285750">
              <a:buFont typeface="Arial" panose="020B0604020202020204" pitchFamily="34" charset="0"/>
              <a:buChar char="•"/>
            </a:pPr>
            <a:r>
              <a:rPr lang="en-US" dirty="0"/>
              <a:t>Putty (Windows)</a:t>
            </a:r>
          </a:p>
          <a:p>
            <a:pPr marL="458787" lvl="1" indent="-285750">
              <a:buFont typeface="Arial" panose="020B0604020202020204" pitchFamily="34" charset="0"/>
              <a:buChar char="•"/>
            </a:pPr>
            <a:r>
              <a:rPr lang="en-US" dirty="0"/>
              <a:t>File Transfer via </a:t>
            </a:r>
            <a:r>
              <a:rPr lang="en-US" dirty="0" err="1"/>
              <a:t>Filezilla</a:t>
            </a:r>
            <a:r>
              <a:rPr lang="en-US" dirty="0"/>
              <a:t> (SFTP)</a:t>
            </a:r>
          </a:p>
          <a:p>
            <a:endParaRPr lang="en-US" dirty="0"/>
          </a:p>
        </p:txBody>
      </p:sp>
    </p:spTree>
    <p:extLst>
      <p:ext uri="{BB962C8B-B14F-4D97-AF65-F5344CB8AC3E}">
        <p14:creationId xmlns:p14="http://schemas.microsoft.com/office/powerpoint/2010/main" val="972543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CPD admin page – notice no services show Enabled in green yet like WA example above</a:t>
            </a:r>
          </a:p>
        </p:txBody>
      </p:sp>
    </p:spTree>
    <p:extLst>
      <p:ext uri="{BB962C8B-B14F-4D97-AF65-F5344CB8AC3E}">
        <p14:creationId xmlns:p14="http://schemas.microsoft.com/office/powerpoint/2010/main" val="3998183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Ask who in class is installing wd or </a:t>
            </a:r>
            <a:r>
              <a:rPr lang="en-US" dirty="0" err="1"/>
              <a:t>wa</a:t>
            </a:r>
            <a:r>
              <a:rPr lang="en-US" dirty="0"/>
              <a:t> and add to board</a:t>
            </a:r>
          </a:p>
          <a:p>
            <a:pPr marL="342900" indent="-342900">
              <a:buFont typeface="+mj-lt"/>
              <a:buAutoNum type="arabicPeriod"/>
            </a:pPr>
            <a:r>
              <a:rPr lang="en-US" dirty="0"/>
              <a:t>Demo practice wiki and location of all </a:t>
            </a:r>
            <a:r>
              <a:rPr lang="en-US" dirty="0" err="1"/>
              <a:t>cheatsheets</a:t>
            </a:r>
            <a:endParaRPr lang="en-US" dirty="0"/>
          </a:p>
          <a:p>
            <a:pPr marL="342900" indent="-342900">
              <a:buFont typeface="+mj-lt"/>
              <a:buAutoNum type="arabicPeriod"/>
            </a:pPr>
            <a:r>
              <a:rPr lang="en-US" dirty="0" err="1"/>
              <a:t>Faststart</a:t>
            </a:r>
            <a:r>
              <a:rPr lang="en-US" dirty="0"/>
              <a:t> </a:t>
            </a:r>
            <a:r>
              <a:rPr lang="en-US" dirty="0" err="1"/>
              <a:t>cheatsheet</a:t>
            </a:r>
            <a:r>
              <a:rPr lang="en-US" dirty="0"/>
              <a:t> has been slightly modified to include </a:t>
            </a:r>
            <a:r>
              <a:rPr lang="en-US" dirty="0" err="1"/>
              <a:t>preconfiguration</a:t>
            </a:r>
            <a:r>
              <a:rPr lang="en-US" dirty="0"/>
              <a:t> done for lab environments</a:t>
            </a:r>
          </a:p>
          <a:p>
            <a:pPr marL="342900" indent="-342900">
              <a:buFont typeface="+mj-lt"/>
              <a:buAutoNum type="arabicPeriod"/>
            </a:pPr>
            <a:endParaRPr lang="en-US" dirty="0"/>
          </a:p>
          <a:p>
            <a:pPr marL="342900" indent="-342900">
              <a:buFont typeface="+mj-lt"/>
              <a:buAutoNum type="arabicPeriod"/>
            </a:pPr>
            <a:r>
              <a:rPr lang="en-US" dirty="0"/>
              <a:t>Go to DAELL Practice Wiki  -- </a:t>
            </a:r>
            <a:r>
              <a:rPr lang="en-US" dirty="0">
                <a:hlinkClick r:id="rId3"/>
              </a:rPr>
              <a:t>www.ibm.biz/watsoncp4d</a:t>
            </a:r>
            <a:endParaRPr lang="en-US" dirty="0"/>
          </a:p>
          <a:p>
            <a:pPr marL="342900" indent="-342900">
              <a:buFont typeface="+mj-lt"/>
              <a:buAutoNum type="arabicPeriod"/>
            </a:pPr>
            <a:r>
              <a:rPr lang="en-US" dirty="0"/>
              <a:t>Go to  Service Page – </a:t>
            </a:r>
            <a:r>
              <a:rPr lang="en-US" dirty="0" err="1"/>
              <a:t>ie</a:t>
            </a:r>
            <a:r>
              <a:rPr lang="en-US" dirty="0"/>
              <a:t> Watson Assistant</a:t>
            </a:r>
          </a:p>
          <a:p>
            <a:pPr marL="342900" indent="-342900">
              <a:buFont typeface="+mj-lt"/>
              <a:buAutoNum type="arabicPeriod"/>
            </a:pPr>
            <a:r>
              <a:rPr lang="en-US" dirty="0"/>
              <a:t>Locate link to Cheat Sheet under “Installation Instructions – Current Release”</a:t>
            </a:r>
          </a:p>
          <a:p>
            <a:pPr marL="342900" indent="-342900">
              <a:buFont typeface="+mj-lt"/>
              <a:buAutoNum type="arabicPeriod"/>
            </a:pPr>
            <a:r>
              <a:rPr lang="en-US" dirty="0"/>
              <a:t>Download </a:t>
            </a:r>
            <a:r>
              <a:rPr lang="en-US" dirty="0" err="1"/>
              <a:t>Cheatsheet</a:t>
            </a:r>
            <a:r>
              <a:rPr lang="en-US" dirty="0"/>
              <a:t> from Box (do not use from box, commands lose proper formatting)</a:t>
            </a:r>
          </a:p>
          <a:p>
            <a:r>
              <a:rPr lang="en-US" dirty="0"/>
              <a:t>Release names cannot exceed 13 characters, no caps, no special characters recommended</a:t>
            </a:r>
          </a:p>
        </p:txBody>
      </p:sp>
    </p:spTree>
    <p:extLst>
      <p:ext uri="{BB962C8B-B14F-4D97-AF65-F5344CB8AC3E}">
        <p14:creationId xmlns:p14="http://schemas.microsoft.com/office/powerpoint/2010/main" val="594654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Walk thru how to use </a:t>
            </a:r>
            <a:r>
              <a:rPr lang="en-US" dirty="0" err="1"/>
              <a:t>cheatsheet</a:t>
            </a:r>
            <a:endParaRPr lang="en-US" dirty="0"/>
          </a:p>
        </p:txBody>
      </p:sp>
    </p:spTree>
    <p:extLst>
      <p:ext uri="{BB962C8B-B14F-4D97-AF65-F5344CB8AC3E}">
        <p14:creationId xmlns:p14="http://schemas.microsoft.com/office/powerpoint/2010/main" val="866323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ov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28599" y="244549"/>
            <a:ext cx="4114802" cy="4438575"/>
          </a:xfrm>
          <a:prstGeom prst="rect">
            <a:avLst/>
          </a:prstGeom>
        </p:spPr>
        <p:txBody>
          <a:bodyPr>
            <a:normAutofit/>
          </a:bodyPr>
          <a:lstStyle/>
          <a:p>
            <a:r>
              <a:t>Title Text</a:t>
            </a:r>
          </a:p>
        </p:txBody>
      </p:sp>
      <p:pic>
        <p:nvPicPr>
          <p:cNvPr id="12" name="Picture 9" descr="Picture 9"/>
          <p:cNvPicPr>
            <a:picLocks noChangeAspect="1"/>
          </p:cNvPicPr>
          <p:nvPr/>
        </p:nvPicPr>
        <p:blipFill>
          <a:blip r:embed="rId3"/>
          <a:stretch>
            <a:fillRect/>
          </a:stretch>
        </p:blipFill>
        <p:spPr>
          <a:xfrm>
            <a:off x="6540138" y="4275909"/>
            <a:ext cx="2606779" cy="1012921"/>
          </a:xfrm>
          <a:prstGeom prst="rect">
            <a:avLst/>
          </a:prstGeom>
          <a:ln w="12700">
            <a:miter lim="400000"/>
          </a:ln>
        </p:spPr>
      </p:pic>
      <p:sp>
        <p:nvSpPr>
          <p:cNvPr id="13"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93"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5"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9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97"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pPr>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Thank you">
    <p:bg>
      <p:bgPr>
        <a:solidFill>
          <a:srgbClr val="EAEAEA"/>
        </a:solidFill>
        <a:effectLst/>
      </p:bgPr>
    </p:bg>
    <p:spTree>
      <p:nvGrpSpPr>
        <p:cNvPr id="1" name=""/>
        <p:cNvGrpSpPr/>
        <p:nvPr/>
      </p:nvGrpSpPr>
      <p:grpSpPr>
        <a:xfrm>
          <a:off x="0" y="0"/>
          <a:ext cx="0" cy="0"/>
          <a:chOff x="0" y="0"/>
          <a:chExt cx="0" cy="0"/>
        </a:xfrm>
      </p:grpSpPr>
      <p:sp>
        <p:nvSpPr>
          <p:cNvPr id="970"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97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72"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solidFill>
                  <a:srgbClr val="000000"/>
                </a:solidFill>
              </a:defRPr>
            </a:lvl1pPr>
            <a:lvl2pPr marL="135958" indent="-135958">
              <a:spcBef>
                <a:spcPts val="0"/>
              </a:spcBef>
              <a:tabLst>
                <a:tab pos="4013200" algn="r"/>
              </a:tabLst>
              <a:defRPr sz="1100">
                <a:solidFill>
                  <a:srgbClr val="000000"/>
                </a:solidFill>
              </a:defRPr>
            </a:lvl2pPr>
            <a:lvl3pPr marL="359795" indent="-135958">
              <a:spcBef>
                <a:spcPts val="0"/>
              </a:spcBef>
              <a:tabLst>
                <a:tab pos="4013200" algn="r"/>
              </a:tabLst>
              <a:defRPr sz="1100">
                <a:solidFill>
                  <a:srgbClr val="000000"/>
                </a:solidFill>
              </a:defRPr>
            </a:lvl3pPr>
            <a:lvl4pPr marL="589416" indent="-132216">
              <a:spcBef>
                <a:spcPts val="0"/>
              </a:spcBef>
              <a:tabLst>
                <a:tab pos="4013200" algn="r"/>
              </a:tabLst>
              <a:defRPr sz="1100">
                <a:solidFill>
                  <a:srgbClr val="000000"/>
                </a:solidFill>
              </a:defRPr>
            </a:lvl4pPr>
            <a:lvl5pPr marL="766195" indent="-135958">
              <a:spcBef>
                <a:spcPts val="0"/>
              </a:spcBef>
              <a:tabLst>
                <a:tab pos="40132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ibm sign-off">
    <p:bg>
      <p:bgPr>
        <a:solidFill>
          <a:srgbClr val="EAEAEA"/>
        </a:solidFill>
        <a:effectLst/>
      </p:bgPr>
    </p:bg>
    <p:spTree>
      <p:nvGrpSpPr>
        <p:cNvPr id="1" name=""/>
        <p:cNvGrpSpPr/>
        <p:nvPr/>
      </p:nvGrpSpPr>
      <p:grpSpPr>
        <a:xfrm>
          <a:off x="0" y="0"/>
          <a:ext cx="0" cy="0"/>
          <a:chOff x="0" y="0"/>
          <a:chExt cx="0" cy="0"/>
        </a:xfrm>
      </p:grpSpPr>
      <p:sp>
        <p:nvSpPr>
          <p:cNvPr id="97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pic>
        <p:nvPicPr>
          <p:cNvPr id="980" name="Picture 4" descr="Picture 4"/>
          <p:cNvPicPr>
            <a:picLocks noChangeAspect="1"/>
          </p:cNvPicPr>
          <p:nvPr/>
        </p:nvPicPr>
        <p:blipFill>
          <a:blip r:embed="rId2"/>
          <a:stretch>
            <a:fillRect/>
          </a:stretch>
        </p:blipFill>
        <p:spPr>
          <a:xfrm>
            <a:off x="3925952" y="2186150"/>
            <a:ext cx="1297610" cy="526098"/>
          </a:xfrm>
          <a:prstGeom prst="rect">
            <a:avLst/>
          </a:prstGeom>
          <a:ln w="12700">
            <a:miter lim="400000"/>
          </a:ln>
        </p:spPr>
      </p:pic>
    </p:spTree>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Cover Slide">
    <p:bg>
      <p:bgPr>
        <a:solidFill>
          <a:srgbClr val="FFFFFF"/>
        </a:solidFill>
        <a:effectLst/>
      </p:bgPr>
    </p:bg>
    <p:spTree>
      <p:nvGrpSpPr>
        <p:cNvPr id="1" name=""/>
        <p:cNvGrpSpPr/>
        <p:nvPr/>
      </p:nvGrpSpPr>
      <p:grpSpPr>
        <a:xfrm>
          <a:off x="0" y="0"/>
          <a:ext cx="0" cy="0"/>
          <a:chOff x="0" y="0"/>
          <a:chExt cx="0" cy="0"/>
        </a:xfrm>
      </p:grpSpPr>
      <p:sp>
        <p:nvSpPr>
          <p:cNvPr id="987" name="Title Text"/>
          <p:cNvSpPr txBox="1">
            <a:spLocks noGrp="1"/>
          </p:cNvSpPr>
          <p:nvPr>
            <p:ph type="title"/>
          </p:nvPr>
        </p:nvSpPr>
        <p:spPr>
          <a:xfrm>
            <a:off x="228599" y="203780"/>
            <a:ext cx="4114802" cy="4479346"/>
          </a:xfrm>
          <a:prstGeom prst="rect">
            <a:avLst/>
          </a:prstGeom>
        </p:spPr>
        <p:txBody>
          <a:bodyPr>
            <a:normAutofit/>
          </a:bodyPr>
          <a:lstStyle>
            <a:lvl1pPr>
              <a:defRPr>
                <a:solidFill>
                  <a:srgbClr val="000000"/>
                </a:solidFill>
              </a:defRPr>
            </a:lvl1pPr>
          </a:lstStyle>
          <a:p>
            <a:r>
              <a:t>Title Text</a:t>
            </a:r>
          </a:p>
        </p:txBody>
      </p:sp>
      <p:pic>
        <p:nvPicPr>
          <p:cNvPr id="988" name="Picture 4" descr="Picture 4"/>
          <p:cNvPicPr>
            <a:picLocks noChangeAspect="1"/>
          </p:cNvPicPr>
          <p:nvPr/>
        </p:nvPicPr>
        <p:blipFill>
          <a:blip r:embed="rId2"/>
          <a:stretch>
            <a:fillRect/>
          </a:stretch>
        </p:blipFill>
        <p:spPr>
          <a:xfrm>
            <a:off x="8393810" y="4705350"/>
            <a:ext cx="521590" cy="211455"/>
          </a:xfrm>
          <a:prstGeom prst="rect">
            <a:avLst/>
          </a:prstGeom>
          <a:ln w="12700">
            <a:miter lim="400000"/>
          </a:ln>
        </p:spPr>
      </p:pic>
      <p:pic>
        <p:nvPicPr>
          <p:cNvPr id="989" name="Picture 6" descr="Picture 6"/>
          <p:cNvPicPr>
            <a:picLocks noChangeAspect="1"/>
          </p:cNvPicPr>
          <p:nvPr/>
        </p:nvPicPr>
        <p:blipFill>
          <a:blip r:embed="rId3"/>
          <a:srcRect l="18001" t="20400" r="17675" b="20719"/>
          <a:stretch>
            <a:fillRect/>
          </a:stretch>
        </p:blipFill>
        <p:spPr>
          <a:xfrm>
            <a:off x="3301998" y="1467992"/>
            <a:ext cx="2555372" cy="2192785"/>
          </a:xfrm>
          <a:prstGeom prst="rect">
            <a:avLst/>
          </a:prstGeom>
          <a:ln w="12700">
            <a:miter lim="400000"/>
          </a:ln>
        </p:spPr>
      </p:pic>
      <p:pic>
        <p:nvPicPr>
          <p:cNvPr id="990" name="Picture 7" descr="Picture 7"/>
          <p:cNvPicPr>
            <a:picLocks noChangeAspect="1"/>
          </p:cNvPicPr>
          <p:nvPr/>
        </p:nvPicPr>
        <p:blipFill>
          <a:blip r:embed="rId4"/>
          <a:stretch>
            <a:fillRect/>
          </a:stretch>
        </p:blipFill>
        <p:spPr>
          <a:xfrm>
            <a:off x="8393810" y="240044"/>
            <a:ext cx="521590" cy="211472"/>
          </a:xfrm>
          <a:prstGeom prst="rect">
            <a:avLst/>
          </a:prstGeom>
          <a:ln w="12700">
            <a:miter lim="400000"/>
          </a:ln>
        </p:spPr>
      </p:pic>
      <p:pic>
        <p:nvPicPr>
          <p:cNvPr id="991" name="Picture 8" descr="Picture 8"/>
          <p:cNvPicPr>
            <a:picLocks noChangeAspect="1"/>
          </p:cNvPicPr>
          <p:nvPr/>
        </p:nvPicPr>
        <p:blipFill>
          <a:blip r:embed="rId5"/>
          <a:srcRect l="15172" t="28443" r="13568" b="27421"/>
          <a:stretch>
            <a:fillRect/>
          </a:stretch>
        </p:blipFill>
        <p:spPr>
          <a:xfrm>
            <a:off x="7410684" y="4584701"/>
            <a:ext cx="1620428" cy="470449"/>
          </a:xfrm>
          <a:prstGeom prst="rect">
            <a:avLst/>
          </a:prstGeom>
          <a:ln w="12700">
            <a:miter lim="400000"/>
          </a:ln>
        </p:spPr>
      </p:pic>
      <p:sp>
        <p:nvSpPr>
          <p:cNvPr id="992"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Divider">
    <p:bg>
      <p:bgPr>
        <a:solidFill>
          <a:srgbClr val="FFFFFF"/>
        </a:solidFill>
        <a:effectLst/>
      </p:bgPr>
    </p:bg>
    <p:spTree>
      <p:nvGrpSpPr>
        <p:cNvPr id="1" name=""/>
        <p:cNvGrpSpPr/>
        <p:nvPr/>
      </p:nvGrpSpPr>
      <p:grpSpPr>
        <a:xfrm>
          <a:off x="0" y="0"/>
          <a:ext cx="0" cy="0"/>
          <a:chOff x="0" y="0"/>
          <a:chExt cx="0" cy="0"/>
        </a:xfrm>
      </p:grpSpPr>
      <p:sp>
        <p:nvSpPr>
          <p:cNvPr id="99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00" name="Title Text"/>
          <p:cNvSpPr txBox="1">
            <a:spLocks noGrp="1"/>
          </p:cNvSpPr>
          <p:nvPr>
            <p:ph type="title"/>
          </p:nvPr>
        </p:nvSpPr>
        <p:spPr>
          <a:xfrm>
            <a:off x="228600" y="201168"/>
            <a:ext cx="4114800" cy="4493753"/>
          </a:xfrm>
          <a:prstGeom prst="rect">
            <a:avLst/>
          </a:prstGeom>
        </p:spPr>
        <p:txBody>
          <a:bodyPr>
            <a:normAutofit/>
          </a:bodyPr>
          <a:lstStyle>
            <a:lvl1pPr>
              <a:defRPr>
                <a:solidFill>
                  <a:srgbClr val="000000"/>
                </a:solidFill>
              </a:defRPr>
            </a:lvl1pPr>
          </a:lstStyle>
          <a:p>
            <a:r>
              <a:t>Title Text</a:t>
            </a:r>
          </a:p>
        </p:txBody>
      </p:sp>
    </p:spTree>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Divider (with page contents)">
    <p:bg>
      <p:bgPr>
        <a:solidFill>
          <a:srgbClr val="FFFFFF"/>
        </a:solidFill>
        <a:effectLst/>
      </p:bgPr>
    </p:bg>
    <p:spTree>
      <p:nvGrpSpPr>
        <p:cNvPr id="1" name=""/>
        <p:cNvGrpSpPr/>
        <p:nvPr/>
      </p:nvGrpSpPr>
      <p:grpSpPr>
        <a:xfrm>
          <a:off x="0" y="0"/>
          <a:ext cx="0" cy="0"/>
          <a:chOff x="0" y="0"/>
          <a:chExt cx="0" cy="0"/>
        </a:xfrm>
      </p:grpSpPr>
      <p:sp>
        <p:nvSpPr>
          <p:cNvPr id="1007"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09"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defRPr>
                <a:solidFill>
                  <a:srgbClr val="000000"/>
                </a:solidFill>
              </a:defRPr>
            </a:lvl1pPr>
            <a:lvl2pPr>
              <a:spcBef>
                <a:spcPts val="0"/>
              </a:spcBef>
              <a:tabLst>
                <a:tab pos="4013200" algn="r"/>
              </a:tabLst>
              <a:defRPr>
                <a:solidFill>
                  <a:srgbClr val="000000"/>
                </a:solidFill>
              </a:defRPr>
            </a:lvl2pPr>
            <a:lvl3pPr>
              <a:spcBef>
                <a:spcPts val="0"/>
              </a:spcBef>
              <a:tabLst>
                <a:tab pos="4013200" algn="r"/>
              </a:tabLst>
              <a:defRPr>
                <a:solidFill>
                  <a:srgbClr val="000000"/>
                </a:solidFill>
              </a:defRPr>
            </a:lvl3pPr>
            <a:lvl4pPr>
              <a:spcBef>
                <a:spcPts val="0"/>
              </a:spcBef>
              <a:tabLst>
                <a:tab pos="4013200" algn="r"/>
              </a:tabLst>
              <a:defRPr>
                <a:solidFill>
                  <a:srgbClr val="000000"/>
                </a:solidFill>
              </a:defRPr>
            </a:lvl4pPr>
            <a:lvl5pPr>
              <a:spcBef>
                <a:spcPts val="0"/>
              </a:spcBef>
              <a:tabLst>
                <a:tab pos="40132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10"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defRPr>
                <a:solidFill>
                  <a:srgbClr val="000000"/>
                </a:solidFill>
              </a:defRPr>
            </a:pPr>
            <a:endParaRPr/>
          </a:p>
        </p:txBody>
      </p:sp>
    </p:spTree>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fact, number">
    <p:bg>
      <p:bgPr>
        <a:solidFill>
          <a:srgbClr val="FFFFFF"/>
        </a:solidFill>
        <a:effectLst/>
      </p:bgPr>
    </p:bg>
    <p:spTree>
      <p:nvGrpSpPr>
        <p:cNvPr id="1" name=""/>
        <p:cNvGrpSpPr/>
        <p:nvPr/>
      </p:nvGrpSpPr>
      <p:grpSpPr>
        <a:xfrm>
          <a:off x="0" y="0"/>
          <a:ext cx="0" cy="0"/>
          <a:chOff x="0" y="0"/>
          <a:chExt cx="0" cy="0"/>
        </a:xfrm>
      </p:grpSpPr>
      <p:sp>
        <p:nvSpPr>
          <p:cNvPr id="1017"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10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19"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fact, number, half-image (bleeds)">
    <p:bg>
      <p:bgPr>
        <a:solidFill>
          <a:srgbClr val="FFFFFF"/>
        </a:solidFill>
        <a:effectLst/>
      </p:bgPr>
    </p:bg>
    <p:spTree>
      <p:nvGrpSpPr>
        <p:cNvPr id="1" name=""/>
        <p:cNvGrpSpPr/>
        <p:nvPr/>
      </p:nvGrpSpPr>
      <p:grpSpPr>
        <a:xfrm>
          <a:off x="0" y="0"/>
          <a:ext cx="0" cy="0"/>
          <a:chOff x="0" y="0"/>
          <a:chExt cx="0" cy="0"/>
        </a:xfrm>
      </p:grpSpPr>
      <p:sp>
        <p:nvSpPr>
          <p:cNvPr id="1026"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10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28"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29"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big text">
    <p:bg>
      <p:bgPr>
        <a:solidFill>
          <a:srgbClr val="FFFFFF"/>
        </a:solidFill>
        <a:effectLst/>
      </p:bgPr>
    </p:bg>
    <p:spTree>
      <p:nvGrpSpPr>
        <p:cNvPr id="1" name=""/>
        <p:cNvGrpSpPr/>
        <p:nvPr/>
      </p:nvGrpSpPr>
      <p:grpSpPr>
        <a:xfrm>
          <a:off x="0" y="0"/>
          <a:ext cx="0" cy="0"/>
          <a:chOff x="0" y="0"/>
          <a:chExt cx="0" cy="0"/>
        </a:xfrm>
      </p:grpSpPr>
      <p:sp>
        <p:nvSpPr>
          <p:cNvPr id="1036" name="Title Text"/>
          <p:cNvSpPr txBox="1">
            <a:spLocks noGrp="1"/>
          </p:cNvSpPr>
          <p:nvPr>
            <p:ph type="title"/>
          </p:nvPr>
        </p:nvSpPr>
        <p:spPr>
          <a:xfrm>
            <a:off x="228600" y="265175"/>
            <a:ext cx="8686800" cy="4473576"/>
          </a:xfrm>
          <a:prstGeom prst="rect">
            <a:avLst/>
          </a:prstGeom>
        </p:spPr>
        <p:txBody>
          <a:bodyPr>
            <a:normAutofit/>
          </a:bodyPr>
          <a:lstStyle>
            <a:lvl1pPr>
              <a:defRPr sz="9600" b="1">
                <a:solidFill>
                  <a:srgbClr val="000000"/>
                </a:solidFill>
              </a:defRPr>
            </a:lvl1pPr>
          </a:lstStyle>
          <a:p>
            <a:r>
              <a:t>Title Text</a:t>
            </a:r>
          </a:p>
        </p:txBody>
      </p:sp>
      <p:sp>
        <p:nvSpPr>
          <p:cNvPr id="103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quote">
    <p:bg>
      <p:bgPr>
        <a:solidFill>
          <a:srgbClr val="FFFFFF"/>
        </a:solidFill>
        <a:effectLst/>
      </p:bgPr>
    </p:bg>
    <p:spTree>
      <p:nvGrpSpPr>
        <p:cNvPr id="1" name=""/>
        <p:cNvGrpSpPr/>
        <p:nvPr/>
      </p:nvGrpSpPr>
      <p:grpSpPr>
        <a:xfrm>
          <a:off x="0" y="0"/>
          <a:ext cx="0" cy="0"/>
          <a:chOff x="0" y="0"/>
          <a:chExt cx="0" cy="0"/>
        </a:xfrm>
      </p:grpSpPr>
      <p:sp>
        <p:nvSpPr>
          <p:cNvPr id="1044" name="Title Text"/>
          <p:cNvSpPr txBox="1">
            <a:spLocks noGrp="1"/>
          </p:cNvSpPr>
          <p:nvPr>
            <p:ph type="title"/>
          </p:nvPr>
        </p:nvSpPr>
        <p:spPr>
          <a:xfrm>
            <a:off x="228600" y="201168"/>
            <a:ext cx="5187463" cy="4520806"/>
          </a:xfrm>
          <a:prstGeom prst="rect">
            <a:avLst/>
          </a:prstGeom>
        </p:spPr>
        <p:txBody>
          <a:bodyPr>
            <a:normAutofit/>
          </a:bodyPr>
          <a:lstStyle>
            <a:lvl1pPr marL="117475" indent="-117475">
              <a:defRPr>
                <a:solidFill>
                  <a:srgbClr val="000000"/>
                </a:solidFill>
              </a:defRPr>
            </a:lvl1pPr>
          </a:lstStyle>
          <a:p>
            <a:r>
              <a:t>Title Text</a:t>
            </a:r>
          </a:p>
        </p:txBody>
      </p:sp>
      <p:sp>
        <p:nvSpPr>
          <p:cNvPr id="10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section, title, text">
    <p:bg>
      <p:bgPr>
        <a:solidFill>
          <a:srgbClr val="FFFFFF"/>
        </a:solidFill>
        <a:effectLst/>
      </p:bgPr>
    </p:bg>
    <p:spTree>
      <p:nvGrpSpPr>
        <p:cNvPr id="1" name=""/>
        <p:cNvGrpSpPr/>
        <p:nvPr/>
      </p:nvGrpSpPr>
      <p:grpSpPr>
        <a:xfrm>
          <a:off x="0" y="0"/>
          <a:ext cx="0" cy="0"/>
          <a:chOff x="0" y="0"/>
          <a:chExt cx="0" cy="0"/>
        </a:xfrm>
      </p:grpSpPr>
      <p:sp>
        <p:nvSpPr>
          <p:cNvPr id="1052" name="Title Text"/>
          <p:cNvSpPr txBox="1">
            <a:spLocks noGrp="1"/>
          </p:cNvSpPr>
          <p:nvPr>
            <p:ph type="title"/>
          </p:nvPr>
        </p:nvSpPr>
        <p:spPr>
          <a:xfrm>
            <a:off x="228600" y="411480"/>
            <a:ext cx="4114800" cy="4328051"/>
          </a:xfrm>
          <a:prstGeom prst="rect">
            <a:avLst/>
          </a:prstGeom>
        </p:spPr>
        <p:txBody>
          <a:bodyPr>
            <a:normAutofit/>
          </a:bodyPr>
          <a:lstStyle>
            <a:lvl1pPr>
              <a:defRPr>
                <a:solidFill>
                  <a:srgbClr val="000000"/>
                </a:solidFill>
              </a:defRPr>
            </a:lvl1pPr>
          </a:lstStyle>
          <a:p>
            <a:r>
              <a:t>Title Text</a:t>
            </a:r>
          </a:p>
        </p:txBody>
      </p:sp>
      <p:sp>
        <p:nvSpPr>
          <p:cNvPr id="105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54" name="Body Level One…"/>
          <p:cNvSpPr txBox="1">
            <a:spLocks noGrp="1"/>
          </p:cNvSpPr>
          <p:nvPr>
            <p:ph type="body" sz="half" idx="1"/>
          </p:nvPr>
        </p:nvSpPr>
        <p:spPr>
          <a:xfrm>
            <a:off x="4800600" y="493776"/>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5"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solidFill>
                  <a:srgbClr val="000000"/>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228600" y="201168"/>
            <a:ext cx="4114800" cy="502159"/>
          </a:xfrm>
          <a:prstGeom prst="rect">
            <a:avLst/>
          </a:prstGeom>
        </p:spPr>
        <p:txBody>
          <a:bodyPr>
            <a:normAutofit/>
          </a:bodyPr>
          <a:lstStyle/>
          <a:p>
            <a:r>
              <a:t>Title Text</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6"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lvl1pPr>
            <a:lvl2pPr marL="296636" indent="-296636">
              <a:defRPr sz="2400"/>
            </a:lvl2pPr>
            <a:lvl3pPr marL="520473" indent="-296636">
              <a:defRPr sz="2400"/>
            </a:lvl3pPr>
            <a:lvl4pPr marL="745671" indent="-288471">
              <a:defRPr sz="2400"/>
            </a:lvl4pPr>
            <a:lvl5pPr marL="926873" indent="-296636">
              <a:defRPr sz="24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title, text (two columns)">
    <p:bg>
      <p:bgPr>
        <a:solidFill>
          <a:srgbClr val="FFFFFF"/>
        </a:solidFill>
        <a:effectLst/>
      </p:bgPr>
    </p:bg>
    <p:spTree>
      <p:nvGrpSpPr>
        <p:cNvPr id="1" name=""/>
        <p:cNvGrpSpPr/>
        <p:nvPr/>
      </p:nvGrpSpPr>
      <p:grpSpPr>
        <a:xfrm>
          <a:off x="0" y="0"/>
          <a:ext cx="0" cy="0"/>
          <a:chOff x="0" y="0"/>
          <a:chExt cx="0" cy="0"/>
        </a:xfrm>
      </p:grpSpPr>
      <p:sp>
        <p:nvSpPr>
          <p:cNvPr id="1062" name="Title Text"/>
          <p:cNvSpPr txBox="1">
            <a:spLocks noGrp="1"/>
          </p:cNvSpPr>
          <p:nvPr>
            <p:ph type="title"/>
          </p:nvPr>
        </p:nvSpPr>
        <p:spPr>
          <a:xfrm>
            <a:off x="228600" y="201168"/>
            <a:ext cx="4114800" cy="959359"/>
          </a:xfrm>
          <a:prstGeom prst="rect">
            <a:avLst/>
          </a:prstGeom>
        </p:spPr>
        <p:txBody>
          <a:bodyPr>
            <a:normAutofit/>
          </a:bodyPr>
          <a:lstStyle>
            <a:lvl1pPr>
              <a:defRPr>
                <a:solidFill>
                  <a:srgbClr val="000000"/>
                </a:solidFill>
              </a:defRPr>
            </a:lvl1pPr>
          </a:lstStyle>
          <a:p>
            <a:r>
              <a:t>Title Text</a:t>
            </a:r>
          </a:p>
        </p:txBody>
      </p:sp>
      <p:sp>
        <p:nvSpPr>
          <p:cNvPr id="106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64"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5"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defRPr>
                <a:solidFill>
                  <a:srgbClr val="000000"/>
                </a:solidFill>
              </a:defRPr>
            </a:pPr>
            <a:endParaRPr/>
          </a:p>
        </p:txBody>
      </p:sp>
    </p:spTree>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section, title, text (two columns)">
    <p:bg>
      <p:bgPr>
        <a:solidFill>
          <a:srgbClr val="FFFFFF"/>
        </a:solidFill>
        <a:effectLst/>
      </p:bgPr>
    </p:bg>
    <p:spTree>
      <p:nvGrpSpPr>
        <p:cNvPr id="1" name=""/>
        <p:cNvGrpSpPr/>
        <p:nvPr/>
      </p:nvGrpSpPr>
      <p:grpSpPr>
        <a:xfrm>
          <a:off x="0" y="0"/>
          <a:ext cx="0" cy="0"/>
          <a:chOff x="0" y="0"/>
          <a:chExt cx="0" cy="0"/>
        </a:xfrm>
      </p:grpSpPr>
      <p:sp>
        <p:nvSpPr>
          <p:cNvPr id="1072"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10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74"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076"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1083" name="Title Text"/>
          <p:cNvSpPr txBox="1">
            <a:spLocks noGrp="1"/>
          </p:cNvSpPr>
          <p:nvPr>
            <p:ph type="title"/>
          </p:nvPr>
        </p:nvSpPr>
        <p:spPr>
          <a:xfrm>
            <a:off x="228600" y="201168"/>
            <a:ext cx="4114800" cy="502159"/>
          </a:xfrm>
          <a:prstGeom prst="rect">
            <a:avLst/>
          </a:prstGeom>
        </p:spPr>
        <p:txBody>
          <a:bodyPr>
            <a:normAutofit/>
          </a:bodyPr>
          <a:lstStyle>
            <a:lvl1pPr>
              <a:defRPr>
                <a:solidFill>
                  <a:srgbClr val="000000"/>
                </a:solidFill>
              </a:defRPr>
            </a:lvl1pPr>
          </a:lstStyle>
          <a:p>
            <a:r>
              <a:t>Title Text</a:t>
            </a:r>
          </a:p>
        </p:txBody>
      </p:sp>
      <p:sp>
        <p:nvSpPr>
          <p:cNvPr id="10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85"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36" indent="-296636">
              <a:defRPr sz="2400">
                <a:solidFill>
                  <a:srgbClr val="000000"/>
                </a:solidFill>
              </a:defRPr>
            </a:lvl2pPr>
            <a:lvl3pPr marL="520473" indent="-296636">
              <a:defRPr sz="2400">
                <a:solidFill>
                  <a:srgbClr val="000000"/>
                </a:solidFill>
              </a:defRPr>
            </a:lvl3pPr>
            <a:lvl4pPr marL="745671" indent="-288471">
              <a:defRPr sz="2400">
                <a:solidFill>
                  <a:srgbClr val="000000"/>
                </a:solidFill>
              </a:defRPr>
            </a:lvl4pPr>
            <a:lvl5pPr marL="926873" indent="-29663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section, title, text (four columns)">
    <p:bg>
      <p:bgPr>
        <a:solidFill>
          <a:srgbClr val="FFFFFF"/>
        </a:solidFill>
        <a:effectLst/>
      </p:bgPr>
    </p:bg>
    <p:spTree>
      <p:nvGrpSpPr>
        <p:cNvPr id="1" name=""/>
        <p:cNvGrpSpPr/>
        <p:nvPr/>
      </p:nvGrpSpPr>
      <p:grpSpPr>
        <a:xfrm>
          <a:off x="0" y="0"/>
          <a:ext cx="0" cy="0"/>
          <a:chOff x="0" y="0"/>
          <a:chExt cx="0" cy="0"/>
        </a:xfrm>
      </p:grpSpPr>
      <p:sp>
        <p:nvSpPr>
          <p:cNvPr id="1092"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109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94"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096"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solidFill>
                  <a:srgbClr val="000000"/>
                </a:solidFill>
              </a:defRPr>
            </a:pPr>
            <a:endParaRPr/>
          </a:p>
        </p:txBody>
      </p:sp>
      <p:sp>
        <p:nvSpPr>
          <p:cNvPr id="1097"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solidFill>
                  <a:srgbClr val="000000"/>
                </a:solidFill>
              </a:defRPr>
            </a:pPr>
            <a:endParaRPr/>
          </a:p>
        </p:txBody>
      </p:sp>
      <p:sp>
        <p:nvSpPr>
          <p:cNvPr id="1098"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section, title, text, half-image">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228600" y="411480"/>
            <a:ext cx="4114800" cy="640081"/>
          </a:xfrm>
          <a:prstGeom prst="rect">
            <a:avLst/>
          </a:prstGeom>
        </p:spPr>
        <p:txBody>
          <a:bodyPr>
            <a:normAutofit/>
          </a:bodyPr>
          <a:lstStyle>
            <a:lvl1pPr>
              <a:defRPr>
                <a:solidFill>
                  <a:srgbClr val="000000"/>
                </a:solidFill>
              </a:defRPr>
            </a:lvl1pPr>
          </a:lstStyle>
          <a:p>
            <a:r>
              <a:t>Title Text</a:t>
            </a:r>
          </a:p>
        </p:txBody>
      </p:sp>
      <p:sp>
        <p:nvSpPr>
          <p:cNvPr id="11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07"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solidFill>
                  <a:srgbClr val="000000"/>
                </a:solidFill>
              </a:defRPr>
            </a:lvl1pPr>
            <a:lvl2pPr marL="135958" indent="-135958">
              <a:defRPr sz="1100">
                <a:solidFill>
                  <a:srgbClr val="000000"/>
                </a:solidFill>
              </a:defRPr>
            </a:lvl2pPr>
            <a:lvl3pPr marL="359795" indent="-135958">
              <a:defRPr sz="1100">
                <a:solidFill>
                  <a:srgbClr val="000000"/>
                </a:solidFill>
              </a:defRPr>
            </a:lvl3pPr>
            <a:lvl4pPr marL="589416" indent="-132216">
              <a:defRPr sz="1100">
                <a:solidFill>
                  <a:srgbClr val="000000"/>
                </a:solidFill>
              </a:defRPr>
            </a:lvl4pPr>
            <a:lvl5pPr marL="766195" indent="-135958">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8" name="Text Placeholder 6"/>
          <p:cNvSpPr>
            <a:spLocks noGrp="1"/>
          </p:cNvSpPr>
          <p:nvPr>
            <p:ph type="body" sz="half" idx="13"/>
          </p:nvPr>
        </p:nvSpPr>
        <p:spPr>
          <a:xfrm>
            <a:off x="228600" y="1097279"/>
            <a:ext cx="4114800" cy="3585847"/>
          </a:xfrm>
          <a:prstGeom prst="rect">
            <a:avLst/>
          </a:prstGeom>
        </p:spPr>
        <p:txBody>
          <a:bodyPr>
            <a:normAutofit/>
          </a:bodyPr>
          <a:lstStyle/>
          <a:p>
            <a:pPr>
              <a:defRPr sz="1600">
                <a:solidFill>
                  <a:srgbClr val="000000"/>
                </a:solidFill>
              </a:defRPr>
            </a:pPr>
            <a:endParaRPr/>
          </a:p>
        </p:txBody>
      </p:sp>
      <p:sp>
        <p:nvSpPr>
          <p:cNvPr id="1109" name="Picture Placeholder 7"/>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1116" name="Title Text"/>
          <p:cNvSpPr txBox="1">
            <a:spLocks noGrp="1"/>
          </p:cNvSpPr>
          <p:nvPr>
            <p:ph type="title"/>
          </p:nvPr>
        </p:nvSpPr>
        <p:spPr>
          <a:xfrm>
            <a:off x="228600" y="201168"/>
            <a:ext cx="4114800" cy="640081"/>
          </a:xfrm>
          <a:prstGeom prst="rect">
            <a:avLst/>
          </a:prstGeom>
        </p:spPr>
        <p:txBody>
          <a:bodyPr>
            <a:normAutofit/>
          </a:bodyPr>
          <a:lstStyle>
            <a:lvl1pPr>
              <a:defRPr>
                <a:solidFill>
                  <a:srgbClr val="000000"/>
                </a:solidFill>
              </a:defRPr>
            </a:lvl1pPr>
          </a:lstStyle>
          <a:p>
            <a:r>
              <a:t>Title Text</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18"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9" name="Text Placeholder 7"/>
          <p:cNvSpPr>
            <a:spLocks noGrp="1"/>
          </p:cNvSpPr>
          <p:nvPr>
            <p:ph type="body" sz="quarter" idx="13"/>
          </p:nvPr>
        </p:nvSpPr>
        <p:spPr>
          <a:xfrm>
            <a:off x="2514600" y="1097278"/>
            <a:ext cx="1828800" cy="3585846"/>
          </a:xfrm>
          <a:prstGeom prst="rect">
            <a:avLst/>
          </a:prstGeom>
        </p:spPr>
        <p:txBody>
          <a:bodyPr>
            <a:normAutofit/>
          </a:bodyPr>
          <a:lstStyle/>
          <a:p>
            <a:pPr>
              <a:defRPr sz="1600">
                <a:solidFill>
                  <a:srgbClr val="000000"/>
                </a:solidFill>
              </a:defRPr>
            </a:pPr>
            <a:endParaRPr/>
          </a:p>
        </p:txBody>
      </p:sp>
      <p:sp>
        <p:nvSpPr>
          <p:cNvPr id="1120" name="Picture Placeholder 8"/>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section, title, text (two narrow columns)">
    <p:bg>
      <p:bgPr>
        <a:solidFill>
          <a:srgbClr val="FFFFFF"/>
        </a:solidFill>
        <a:effectLst/>
      </p:bgPr>
    </p:bg>
    <p:spTree>
      <p:nvGrpSpPr>
        <p:cNvPr id="1" name=""/>
        <p:cNvGrpSpPr/>
        <p:nvPr/>
      </p:nvGrpSpPr>
      <p:grpSpPr>
        <a:xfrm>
          <a:off x="0" y="0"/>
          <a:ext cx="0" cy="0"/>
          <a:chOff x="0" y="0"/>
          <a:chExt cx="0" cy="0"/>
        </a:xfrm>
      </p:grpSpPr>
      <p:sp>
        <p:nvSpPr>
          <p:cNvPr id="1127"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112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29"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30"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131"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section, title, text (dark background)">
    <p:bg>
      <p:bgPr>
        <a:solidFill>
          <a:srgbClr val="FFFFFF"/>
        </a:solidFill>
        <a:effectLst/>
      </p:bgPr>
    </p:bg>
    <p:spTree>
      <p:nvGrpSpPr>
        <p:cNvPr id="1" name=""/>
        <p:cNvGrpSpPr/>
        <p:nvPr/>
      </p:nvGrpSpPr>
      <p:grpSpPr>
        <a:xfrm>
          <a:off x="0" y="0"/>
          <a:ext cx="0" cy="0"/>
          <a:chOff x="0" y="0"/>
          <a:chExt cx="0" cy="0"/>
        </a:xfrm>
      </p:grpSpPr>
      <p:sp>
        <p:nvSpPr>
          <p:cNvPr id="1138"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1139"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1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41"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114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title, image">
    <p:bg>
      <p:bgPr>
        <a:solidFill>
          <a:srgbClr val="FFFFFF"/>
        </a:solidFill>
        <a:effectLst/>
      </p:bgPr>
    </p:bg>
    <p:spTree>
      <p:nvGrpSpPr>
        <p:cNvPr id="1" name=""/>
        <p:cNvGrpSpPr/>
        <p:nvPr/>
      </p:nvGrpSpPr>
      <p:grpSpPr>
        <a:xfrm>
          <a:off x="0" y="0"/>
          <a:ext cx="0" cy="0"/>
          <a:chOff x="0" y="0"/>
          <a:chExt cx="0" cy="0"/>
        </a:xfrm>
      </p:grpSpPr>
      <p:sp>
        <p:nvSpPr>
          <p:cNvPr id="1149"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115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51"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title, half-blank area">
    <p:bg>
      <p:bgPr>
        <a:solidFill>
          <a:srgbClr val="FFFFFF"/>
        </a:solidFill>
        <a:effectLst/>
      </p:bgPr>
    </p:bg>
    <p:spTree>
      <p:nvGrpSpPr>
        <p:cNvPr id="1" name=""/>
        <p:cNvGrpSpPr/>
        <p:nvPr/>
      </p:nvGrpSpPr>
      <p:grpSpPr>
        <a:xfrm>
          <a:off x="0" y="0"/>
          <a:ext cx="0" cy="0"/>
          <a:chOff x="0" y="0"/>
          <a:chExt cx="0" cy="0"/>
        </a:xfrm>
      </p:grpSpPr>
      <p:sp>
        <p:nvSpPr>
          <p:cNvPr id="1158"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115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13"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5"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1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17"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pPr>
            <a:endParaRPr/>
          </a:p>
        </p:txBody>
      </p:sp>
      <p:sp>
        <p:nvSpPr>
          <p:cNvPr id="118"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pPr>
            <a:endParaRPr/>
          </a:p>
        </p:txBody>
      </p:sp>
      <p:sp>
        <p:nvSpPr>
          <p:cNvPr id="119"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pPr>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title, blank">
    <p:bg>
      <p:bgPr>
        <a:solidFill>
          <a:srgbClr val="FFFFFF"/>
        </a:solidFill>
        <a:effectLst/>
      </p:bgPr>
    </p:bg>
    <p:spTree>
      <p:nvGrpSpPr>
        <p:cNvPr id="1" name=""/>
        <p:cNvGrpSpPr/>
        <p:nvPr/>
      </p:nvGrpSpPr>
      <p:grpSpPr>
        <a:xfrm>
          <a:off x="0" y="0"/>
          <a:ext cx="0" cy="0"/>
          <a:chOff x="0" y="0"/>
          <a:chExt cx="0" cy="0"/>
        </a:xfrm>
      </p:grpSpPr>
      <p:sp>
        <p:nvSpPr>
          <p:cNvPr id="1166" name="Title Text"/>
          <p:cNvSpPr txBox="1">
            <a:spLocks noGrp="1"/>
          </p:cNvSpPr>
          <p:nvPr>
            <p:ph type="title"/>
          </p:nvPr>
        </p:nvSpPr>
        <p:spPr>
          <a:xfrm>
            <a:off x="228600" y="201168"/>
            <a:ext cx="4114800" cy="381001"/>
          </a:xfrm>
          <a:prstGeom prst="rect">
            <a:avLst/>
          </a:prstGeom>
        </p:spPr>
        <p:txBody>
          <a:bodyPr>
            <a:normAutofit/>
          </a:bodyPr>
          <a:lstStyle>
            <a:lvl1pPr>
              <a:defRPr>
                <a:solidFill>
                  <a:srgbClr val="000000"/>
                </a:solidFill>
              </a:defRPr>
            </a:lvl1pPr>
          </a:lstStyle>
          <a:p>
            <a:r>
              <a:t>Title Text</a:t>
            </a:r>
          </a:p>
        </p:txBody>
      </p:sp>
      <p:sp>
        <p:nvSpPr>
          <p:cNvPr id="11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insight, text, boxes">
    <p:bg>
      <p:bgPr>
        <a:solidFill>
          <a:srgbClr val="FFFFFF"/>
        </a:solidFill>
        <a:effectLst/>
      </p:bgPr>
    </p:bg>
    <p:spTree>
      <p:nvGrpSpPr>
        <p:cNvPr id="1" name=""/>
        <p:cNvGrpSpPr/>
        <p:nvPr/>
      </p:nvGrpSpPr>
      <p:grpSpPr>
        <a:xfrm>
          <a:off x="0" y="0"/>
          <a:ext cx="0" cy="0"/>
          <a:chOff x="0" y="0"/>
          <a:chExt cx="0" cy="0"/>
        </a:xfrm>
      </p:grpSpPr>
      <p:sp>
        <p:nvSpPr>
          <p:cNvPr id="1174"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76" name="Text Placeholder 11"/>
          <p:cNvSpPr>
            <a:spLocks noGrp="1"/>
          </p:cNvSpPr>
          <p:nvPr>
            <p:ph type="body" sz="quarter" idx="13"/>
          </p:nvPr>
        </p:nvSpPr>
        <p:spPr>
          <a:xfrm>
            <a:off x="228600" y="192023"/>
            <a:ext cx="4114800" cy="300039"/>
          </a:xfrm>
          <a:prstGeom prst="rect">
            <a:avLst/>
          </a:prstGeom>
        </p:spPr>
        <p:txBody>
          <a:bodyPr>
            <a:normAutofit/>
          </a:bodyPr>
          <a:lstStyle/>
          <a:p>
            <a:pPr>
              <a:defRPr sz="1600">
                <a:solidFill>
                  <a:srgbClr val="000000"/>
                </a:solidFill>
              </a:defRPr>
            </a:pPr>
            <a:endParaRPr/>
          </a:p>
        </p:txBody>
      </p:sp>
      <p:sp>
        <p:nvSpPr>
          <p:cNvPr id="1177"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boxes (3 med, 2 small)">
    <p:bg>
      <p:bgPr>
        <a:solidFill>
          <a:srgbClr val="FFFFFF"/>
        </a:solidFill>
        <a:effectLst/>
      </p:bgPr>
    </p:bg>
    <p:spTree>
      <p:nvGrpSpPr>
        <p:cNvPr id="1" name=""/>
        <p:cNvGrpSpPr/>
        <p:nvPr/>
      </p:nvGrpSpPr>
      <p:grpSpPr>
        <a:xfrm>
          <a:off x="0" y="0"/>
          <a:ext cx="0" cy="0"/>
          <a:chOff x="0" y="0"/>
          <a:chExt cx="0" cy="0"/>
        </a:xfrm>
      </p:grpSpPr>
      <p:sp>
        <p:nvSpPr>
          <p:cNvPr id="1184"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86"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boxes (1 large, 4 small)">
    <p:bg>
      <p:bgPr>
        <a:solidFill>
          <a:srgbClr val="FFFFFF"/>
        </a:solidFill>
        <a:effectLst/>
      </p:bgPr>
    </p:bg>
    <p:spTree>
      <p:nvGrpSpPr>
        <p:cNvPr id="1" name=""/>
        <p:cNvGrpSpPr/>
        <p:nvPr/>
      </p:nvGrpSpPr>
      <p:grpSpPr>
        <a:xfrm>
          <a:off x="0" y="0"/>
          <a:ext cx="0" cy="0"/>
          <a:chOff x="0" y="0"/>
          <a:chExt cx="0" cy="0"/>
        </a:xfrm>
      </p:grpSpPr>
      <p:sp>
        <p:nvSpPr>
          <p:cNvPr id="1193"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95"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title (black box) over image(s)">
    <p:bg>
      <p:bgPr>
        <a:solidFill>
          <a:srgbClr val="FFFFFF"/>
        </a:solidFill>
        <a:effectLst/>
      </p:bgPr>
    </p:bg>
    <p:spTree>
      <p:nvGrpSpPr>
        <p:cNvPr id="1" name=""/>
        <p:cNvGrpSpPr/>
        <p:nvPr/>
      </p:nvGrpSpPr>
      <p:grpSpPr>
        <a:xfrm>
          <a:off x="0" y="0"/>
          <a:ext cx="0" cy="0"/>
          <a:chOff x="0" y="0"/>
          <a:chExt cx="0" cy="0"/>
        </a:xfrm>
      </p:grpSpPr>
      <p:sp>
        <p:nvSpPr>
          <p:cNvPr id="12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03"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text (black box) over image(s)">
    <p:bg>
      <p:bgPr>
        <a:solidFill>
          <a:srgbClr val="FFFFFF"/>
        </a:solidFill>
        <a:effectLst/>
      </p:bgPr>
    </p:bg>
    <p:spTree>
      <p:nvGrpSpPr>
        <p:cNvPr id="1" name=""/>
        <p:cNvGrpSpPr/>
        <p:nvPr/>
      </p:nvGrpSpPr>
      <p:grpSpPr>
        <a:xfrm>
          <a:off x="0" y="0"/>
          <a:ext cx="0" cy="0"/>
          <a:chOff x="0" y="0"/>
          <a:chExt cx="0" cy="0"/>
        </a:xfrm>
      </p:grpSpPr>
      <p:sp>
        <p:nvSpPr>
          <p:cNvPr id="1210"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121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boxes (4 tall)">
    <p:bg>
      <p:bgPr>
        <a:solidFill>
          <a:srgbClr val="FFFFFF"/>
        </a:solidFill>
        <a:effectLst/>
      </p:bgPr>
    </p:bg>
    <p:spTree>
      <p:nvGrpSpPr>
        <p:cNvPr id="1" name=""/>
        <p:cNvGrpSpPr/>
        <p:nvPr/>
      </p:nvGrpSpPr>
      <p:grpSpPr>
        <a:xfrm>
          <a:off x="0" y="0"/>
          <a:ext cx="0" cy="0"/>
          <a:chOff x="0" y="0"/>
          <a:chExt cx="0" cy="0"/>
        </a:xfrm>
      </p:grpSpPr>
      <p:sp>
        <p:nvSpPr>
          <p:cNvPr id="1218" name="Body Level One…"/>
          <p:cNvSpPr txBox="1">
            <a:spLocks noGrp="1"/>
          </p:cNvSpPr>
          <p:nvPr>
            <p:ph type="body" sz="half" idx="1"/>
          </p:nvPr>
        </p:nvSpPr>
        <p:spPr>
          <a:xfrm>
            <a:off x="0" y="-2"/>
            <a:ext cx="2286000" cy="5143501"/>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2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graph">
    <p:bg>
      <p:bgPr>
        <a:solidFill>
          <a:srgbClr val="FFFFFF"/>
        </a:solidFill>
        <a:effectLst/>
      </p:bgPr>
    </p:bg>
    <p:spTree>
      <p:nvGrpSpPr>
        <p:cNvPr id="1" name=""/>
        <p:cNvGrpSpPr/>
        <p:nvPr/>
      </p:nvGrpSpPr>
      <p:grpSpPr>
        <a:xfrm>
          <a:off x="0" y="0"/>
          <a:ext cx="0" cy="0"/>
          <a:chOff x="0" y="0"/>
          <a:chExt cx="0" cy="0"/>
        </a:xfrm>
      </p:grpSpPr>
      <p:sp>
        <p:nvSpPr>
          <p:cNvPr id="1226"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28"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title, text (1/4), content (3/4)">
    <p:bg>
      <p:bgPr>
        <a:solidFill>
          <a:srgbClr val="FFFFFF"/>
        </a:solidFill>
        <a:effectLst/>
      </p:bgPr>
    </p:bg>
    <p:spTree>
      <p:nvGrpSpPr>
        <p:cNvPr id="1" name=""/>
        <p:cNvGrpSpPr/>
        <p:nvPr/>
      </p:nvGrpSpPr>
      <p:grpSpPr>
        <a:xfrm>
          <a:off x="0" y="0"/>
          <a:ext cx="0" cy="0"/>
          <a:chOff x="0" y="0"/>
          <a:chExt cx="0" cy="0"/>
        </a:xfrm>
      </p:grpSpPr>
      <p:sp>
        <p:nvSpPr>
          <p:cNvPr id="1235"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3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37"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title, text (1/4), blank (3/4)">
    <p:bg>
      <p:bgPr>
        <a:solidFill>
          <a:srgbClr val="FFFFFF"/>
        </a:solidFill>
        <a:effectLst/>
      </p:bgPr>
    </p:bg>
    <p:spTree>
      <p:nvGrpSpPr>
        <p:cNvPr id="1" name=""/>
        <p:cNvGrpSpPr/>
        <p:nvPr/>
      </p:nvGrpSpPr>
      <p:grpSpPr>
        <a:xfrm>
          <a:off x="0" y="0"/>
          <a:ext cx="0" cy="0"/>
          <a:chOff x="0" y="0"/>
          <a:chExt cx="0" cy="0"/>
        </a:xfrm>
      </p:grpSpPr>
      <p:sp>
        <p:nvSpPr>
          <p:cNvPr id="1244"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46"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26"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27" name="Title Text"/>
          <p:cNvSpPr txBox="1">
            <a:spLocks noGrp="1"/>
          </p:cNvSpPr>
          <p:nvPr>
            <p:ph type="title"/>
          </p:nvPr>
        </p:nvSpPr>
        <p:spPr>
          <a:xfrm>
            <a:off x="228600" y="411480"/>
            <a:ext cx="4114800" cy="640081"/>
          </a:xfrm>
          <a:prstGeom prst="rect">
            <a:avLst/>
          </a:prstGeom>
        </p:spPr>
        <p:txBody>
          <a:bodyPr>
            <a:normAutofit/>
          </a:bodyPr>
          <a:lstStyle/>
          <a:p>
            <a:r>
              <a:t>Title Text</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lvl1pPr>
            <a:lvl2pPr marL="135958" indent="-135958">
              <a:defRPr sz="1100"/>
            </a:lvl2pPr>
            <a:lvl3pPr marL="359795" indent="-135958">
              <a:defRPr sz="1100"/>
            </a:lvl3pPr>
            <a:lvl4pPr marL="589416" indent="-132216">
              <a:defRPr sz="1100"/>
            </a:lvl4pPr>
            <a:lvl5pPr marL="766195" indent="-135958">
              <a:defRPr sz="1100"/>
            </a:lvl5pPr>
          </a:lstStyle>
          <a:p>
            <a:r>
              <a:t>Body Level One</a:t>
            </a:r>
          </a:p>
          <a:p>
            <a:pPr lvl="1"/>
            <a:r>
              <a:t>Body Level Two</a:t>
            </a:r>
          </a:p>
          <a:p>
            <a:pPr lvl="2"/>
            <a:r>
              <a:t>Body Level Three</a:t>
            </a:r>
          </a:p>
          <a:p>
            <a:pPr lvl="3"/>
            <a:r>
              <a:t>Body Level Four</a:t>
            </a:r>
          </a:p>
          <a:p>
            <a:pPr lvl="4"/>
            <a:r>
              <a:t>Body Level Five</a:t>
            </a:r>
          </a:p>
        </p:txBody>
      </p:sp>
      <p:sp>
        <p:nvSpPr>
          <p:cNvPr id="130" name="Text Placeholder 6"/>
          <p:cNvSpPr>
            <a:spLocks noGrp="1"/>
          </p:cNvSpPr>
          <p:nvPr>
            <p:ph type="body" sz="half" idx="14"/>
          </p:nvPr>
        </p:nvSpPr>
        <p:spPr>
          <a:xfrm>
            <a:off x="228600" y="1097279"/>
            <a:ext cx="4114800" cy="3585847"/>
          </a:xfrm>
          <a:prstGeom prst="rect">
            <a:avLst/>
          </a:prstGeom>
        </p:spPr>
        <p:txBody>
          <a:bodyPr>
            <a:normAutofit/>
          </a:bodyPr>
          <a:lstStyle/>
          <a:p>
            <a:pPr>
              <a:defRPr sz="1600"/>
            </a:pPr>
            <a:endParaRPr/>
          </a:p>
        </p:txBody>
      </p:sp>
    </p:spTree>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case study: title, text (2/4), content (2/4)">
    <p:bg>
      <p:bgPr>
        <a:solidFill>
          <a:srgbClr val="FFFFFF"/>
        </a:solidFill>
        <a:effectLst/>
      </p:bgPr>
    </p:bg>
    <p:spTree>
      <p:nvGrpSpPr>
        <p:cNvPr id="1" name=""/>
        <p:cNvGrpSpPr/>
        <p:nvPr/>
      </p:nvGrpSpPr>
      <p:grpSpPr>
        <a:xfrm>
          <a:off x="0" y="0"/>
          <a:ext cx="0" cy="0"/>
          <a:chOff x="0" y="0"/>
          <a:chExt cx="0" cy="0"/>
        </a:xfrm>
      </p:grpSpPr>
      <p:sp>
        <p:nvSpPr>
          <p:cNvPr id="1253"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5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55"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56"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125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case study 2: title, text (2/4), quote (2/4)">
    <p:bg>
      <p:bgPr>
        <a:solidFill>
          <a:srgbClr val="FFFFFF"/>
        </a:solidFill>
        <a:effectLst/>
      </p:bgPr>
    </p:bg>
    <p:spTree>
      <p:nvGrpSpPr>
        <p:cNvPr id="1" name=""/>
        <p:cNvGrpSpPr/>
        <p:nvPr/>
      </p:nvGrpSpPr>
      <p:grpSpPr>
        <a:xfrm>
          <a:off x="0" y="0"/>
          <a:ext cx="0" cy="0"/>
          <a:chOff x="0" y="0"/>
          <a:chExt cx="0" cy="0"/>
        </a:xfrm>
      </p:grpSpPr>
      <p:sp>
        <p:nvSpPr>
          <p:cNvPr id="1264"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6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66"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67"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1268" name="Text Placeholder 8"/>
          <p:cNvSpPr>
            <a:spLocks noGrp="1"/>
          </p:cNvSpPr>
          <p:nvPr>
            <p:ph type="body" sz="half" idx="14"/>
          </p:nvPr>
        </p:nvSpPr>
        <p:spPr>
          <a:xfrm>
            <a:off x="4700392" y="1090961"/>
            <a:ext cx="4215009" cy="3456433"/>
          </a:xfrm>
          <a:prstGeom prst="rect">
            <a:avLst/>
          </a:prstGeom>
        </p:spPr>
        <p:txBody>
          <a:bodyPr>
            <a:normAutofit/>
          </a:bodyPr>
          <a:lstStyle/>
          <a:p>
            <a:pPr marL="117475" indent="-117475">
              <a:defRPr sz="2400">
                <a:solidFill>
                  <a:srgbClr val="000000"/>
                </a:solidFill>
              </a:defRPr>
            </a:pPr>
            <a:endParaRPr/>
          </a:p>
        </p:txBody>
      </p:sp>
    </p:spTree>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table">
    <p:bg>
      <p:bgPr>
        <a:solidFill>
          <a:srgbClr val="FFFFFF"/>
        </a:solidFill>
        <a:effectLst/>
      </p:bgPr>
    </p:bg>
    <p:spTree>
      <p:nvGrpSpPr>
        <p:cNvPr id="1" name=""/>
        <p:cNvGrpSpPr/>
        <p:nvPr/>
      </p:nvGrpSpPr>
      <p:grpSpPr>
        <a:xfrm>
          <a:off x="0" y="0"/>
          <a:ext cx="0" cy="0"/>
          <a:chOff x="0" y="0"/>
          <a:chExt cx="0" cy="0"/>
        </a:xfrm>
      </p:grpSpPr>
      <p:sp>
        <p:nvSpPr>
          <p:cNvPr id="12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76"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blank (with footer)">
    <p:bg>
      <p:bgPr>
        <a:solidFill>
          <a:srgbClr val="FFFFFF"/>
        </a:solidFill>
        <a:effectLst/>
      </p:bgPr>
    </p:bg>
    <p:spTree>
      <p:nvGrpSpPr>
        <p:cNvPr id="1" name=""/>
        <p:cNvGrpSpPr/>
        <p:nvPr/>
      </p:nvGrpSpPr>
      <p:grpSpPr>
        <a:xfrm>
          <a:off x="0" y="0"/>
          <a:ext cx="0" cy="0"/>
          <a:chOff x="0" y="0"/>
          <a:chExt cx="0" cy="0"/>
        </a:xfrm>
      </p:grpSpPr>
      <p:sp>
        <p:nvSpPr>
          <p:cNvPr id="128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blank (no footer)">
    <p:bg>
      <p:bgPr>
        <a:solidFill>
          <a:srgbClr val="FFFFFF"/>
        </a:solidFill>
        <a:effectLst/>
      </p:bgPr>
    </p:bg>
    <p:spTree>
      <p:nvGrpSpPr>
        <p:cNvPr id="1" name=""/>
        <p:cNvGrpSpPr/>
        <p:nvPr/>
      </p:nvGrpSpPr>
      <p:grpSpPr>
        <a:xfrm>
          <a:off x="0" y="0"/>
          <a:ext cx="0" cy="0"/>
          <a:chOff x="0" y="0"/>
          <a:chExt cx="0" cy="0"/>
        </a:xfrm>
      </p:grpSpPr>
      <p:sp>
        <p:nvSpPr>
          <p:cNvPr id="1290"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Thank you">
    <p:bg>
      <p:bgPr>
        <a:solidFill>
          <a:srgbClr val="FFFFFF"/>
        </a:solidFill>
        <a:effectLst/>
      </p:bgPr>
    </p:bg>
    <p:spTree>
      <p:nvGrpSpPr>
        <p:cNvPr id="1" name=""/>
        <p:cNvGrpSpPr/>
        <p:nvPr/>
      </p:nvGrpSpPr>
      <p:grpSpPr>
        <a:xfrm>
          <a:off x="0" y="0"/>
          <a:ext cx="0" cy="0"/>
          <a:chOff x="0" y="0"/>
          <a:chExt cx="0" cy="0"/>
        </a:xfrm>
      </p:grpSpPr>
      <p:sp>
        <p:nvSpPr>
          <p:cNvPr id="1297"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12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9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solidFill>
                  <a:srgbClr val="000000"/>
                </a:solidFill>
              </a:defRPr>
            </a:lvl1pPr>
            <a:lvl2pPr marL="135958" indent="-135958">
              <a:spcBef>
                <a:spcPts val="0"/>
              </a:spcBef>
              <a:tabLst>
                <a:tab pos="4013200" algn="r"/>
              </a:tabLst>
              <a:defRPr sz="1100">
                <a:solidFill>
                  <a:srgbClr val="000000"/>
                </a:solidFill>
              </a:defRPr>
            </a:lvl2pPr>
            <a:lvl3pPr marL="359795" indent="-135958">
              <a:spcBef>
                <a:spcPts val="0"/>
              </a:spcBef>
              <a:tabLst>
                <a:tab pos="4013200" algn="r"/>
              </a:tabLst>
              <a:defRPr sz="1100">
                <a:solidFill>
                  <a:srgbClr val="000000"/>
                </a:solidFill>
              </a:defRPr>
            </a:lvl3pPr>
            <a:lvl4pPr marL="589416" indent="-132216">
              <a:spcBef>
                <a:spcPts val="0"/>
              </a:spcBef>
              <a:tabLst>
                <a:tab pos="4013200" algn="r"/>
              </a:tabLst>
              <a:defRPr sz="1100">
                <a:solidFill>
                  <a:srgbClr val="000000"/>
                </a:solidFill>
              </a:defRPr>
            </a:lvl4pPr>
            <a:lvl5pPr marL="766195" indent="-135958">
              <a:spcBef>
                <a:spcPts val="0"/>
              </a:spcBef>
              <a:tabLst>
                <a:tab pos="40132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ibm sign-off">
    <p:bg>
      <p:bgPr>
        <a:solidFill>
          <a:srgbClr val="FFFFFF"/>
        </a:solidFill>
        <a:effectLst/>
      </p:bgPr>
    </p:bg>
    <p:spTree>
      <p:nvGrpSpPr>
        <p:cNvPr id="1" name=""/>
        <p:cNvGrpSpPr/>
        <p:nvPr/>
      </p:nvGrpSpPr>
      <p:grpSpPr>
        <a:xfrm>
          <a:off x="0" y="0"/>
          <a:ext cx="0" cy="0"/>
          <a:chOff x="0" y="0"/>
          <a:chExt cx="0" cy="0"/>
        </a:xfrm>
      </p:grpSpPr>
      <p:sp>
        <p:nvSpPr>
          <p:cNvPr id="13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pic>
        <p:nvPicPr>
          <p:cNvPr id="1307" name="Picture 4" descr="Picture 4"/>
          <p:cNvPicPr>
            <a:picLocks noChangeAspect="1"/>
          </p:cNvPicPr>
          <p:nvPr/>
        </p:nvPicPr>
        <p:blipFill>
          <a:blip r:embed="rId2"/>
          <a:stretch>
            <a:fillRect/>
          </a:stretch>
        </p:blipFill>
        <p:spPr>
          <a:xfrm>
            <a:off x="3925952" y="2186150"/>
            <a:ext cx="1297610" cy="526098"/>
          </a:xfrm>
          <a:prstGeom prst="rect">
            <a:avLst/>
          </a:prstGeom>
          <a:ln w="12700">
            <a:miter lim="400000"/>
          </a:ln>
        </p:spPr>
      </p:pic>
    </p:spTree>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254000" y="4607559"/>
            <a:ext cx="3647791"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solidFill>
                  <a:srgbClr val="FFFFFF"/>
                </a:solidFill>
              </a:defRPr>
            </a:pPr>
            <a:r>
              <a:rPr dirty="0"/>
              <a:t>IBM </a:t>
            </a:r>
            <a:r>
              <a:rPr dirty="0">
                <a:latin typeface="IBM Plex Sans SemiBold"/>
                <a:ea typeface="IBM Plex Sans SemiBold"/>
                <a:cs typeface="IBM Plex Sans SemiBold"/>
                <a:sym typeface="IBM Plex Sans SemiBold"/>
              </a:rPr>
              <a:t>Cloud</a:t>
            </a:r>
            <a:r>
              <a:rPr lang="en-US" dirty="0">
                <a:latin typeface="IBM Plex Sans SemiBold"/>
                <a:ea typeface="IBM Plex Sans SemiBold"/>
                <a:cs typeface="IBM Plex Sans SemiBold"/>
                <a:sym typeface="IBM Plex Sans SemiBold"/>
              </a:rPr>
              <a:t> and Cognitive Software</a:t>
            </a:r>
            <a:r>
              <a:rPr dirty="0"/>
              <a:t> Fast Start 2020</a:t>
            </a:r>
          </a:p>
        </p:txBody>
      </p:sp>
      <p:pic>
        <p:nvPicPr>
          <p:cNvPr id="1316" name="fs-pictogram-productive-light.png" descr="fs-pictogram-productive-light.png"/>
          <p:cNvPicPr>
            <a:picLocks noChangeAspect="1"/>
          </p:cNvPicPr>
          <p:nvPr/>
        </p:nvPicPr>
        <p:blipFill>
          <a:blip r:embed="rId2"/>
          <a:stretch>
            <a:fillRect/>
          </a:stretch>
        </p:blipFill>
        <p:spPr>
          <a:xfrm>
            <a:off x="3367170" y="1366341"/>
            <a:ext cx="2409661" cy="2410818"/>
          </a:xfrm>
          <a:prstGeom prst="rect">
            <a:avLst/>
          </a:prstGeom>
          <a:ln w="12700">
            <a:miter lim="400000"/>
          </a:ln>
        </p:spPr>
      </p:pic>
      <p:pic>
        <p:nvPicPr>
          <p:cNvPr id="1317" name="IBM_Cloud_Icon_White.png" descr="IBM_Cloud_Icon_White.png"/>
          <p:cNvPicPr>
            <a:picLocks noChangeAspect="1"/>
          </p:cNvPicPr>
          <p:nvPr/>
        </p:nvPicPr>
        <p:blipFill>
          <a:blip r:embed="rId3"/>
          <a:stretch>
            <a:fillRect/>
          </a:stretch>
        </p:blipFill>
        <p:spPr>
          <a:xfrm>
            <a:off x="8076413" y="110791"/>
            <a:ext cx="898399" cy="84225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7586438" y="4612501"/>
            <a:ext cx="1303562" cy="276999"/>
          </a:xfrm>
          <a:prstGeom prst="rect">
            <a:avLst/>
          </a:prstGeom>
        </p:spPr>
        <p:txBody>
          <a:bodyPr wrap="none">
            <a:spAutoFit/>
          </a:bodyPr>
          <a:lstStyle/>
          <a:p>
            <a:pPr algn="r"/>
            <a:r>
              <a:rPr lang="en-US" sz="1200" dirty="0">
                <a:solidFill>
                  <a:schemeClr val="accent1">
                    <a:lumMod val="20000"/>
                    <a:lumOff val="80000"/>
                  </a:schemeClr>
                </a:solidFill>
                <a:latin typeface="IBM Plex Sans Thin" panose="020B0203050000000000" pitchFamily="34" charset="77"/>
              </a:rPr>
              <a:t>#FastStart2020</a:t>
            </a:r>
          </a:p>
        </p:txBody>
      </p:sp>
    </p:spTree>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x" preserve="1">
  <p:cSld name="2_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254000" y="4607559"/>
            <a:ext cx="3647791"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solidFill>
                  <a:srgbClr val="FFFFFF"/>
                </a:solidFill>
              </a:defRPr>
            </a:pPr>
            <a:r>
              <a:rPr dirty="0"/>
              <a:t>IBM </a:t>
            </a:r>
            <a:r>
              <a:rPr dirty="0">
                <a:latin typeface="IBM Plex Sans SemiBold"/>
                <a:ea typeface="IBM Plex Sans SemiBold"/>
                <a:cs typeface="IBM Plex Sans SemiBold"/>
                <a:sym typeface="IBM Plex Sans SemiBold"/>
              </a:rPr>
              <a:t>Cloud</a:t>
            </a:r>
            <a:r>
              <a:rPr lang="en-US" dirty="0">
                <a:latin typeface="IBM Plex Sans SemiBold"/>
                <a:ea typeface="IBM Plex Sans SemiBold"/>
                <a:cs typeface="IBM Plex Sans SemiBold"/>
                <a:sym typeface="IBM Plex Sans SemiBold"/>
              </a:rPr>
              <a:t> and Cognitive Software</a:t>
            </a:r>
            <a:r>
              <a:rPr dirty="0"/>
              <a:t> Fast Start 2020</a:t>
            </a:r>
          </a:p>
        </p:txBody>
      </p:sp>
      <p:pic>
        <p:nvPicPr>
          <p:cNvPr id="1317" name="IBM_Cloud_Icon_White.png" descr="IBM_Cloud_Icon_White.png"/>
          <p:cNvPicPr>
            <a:picLocks noChangeAspect="1"/>
          </p:cNvPicPr>
          <p:nvPr/>
        </p:nvPicPr>
        <p:blipFill>
          <a:blip r:embed="rId2"/>
          <a:stretch>
            <a:fillRect/>
          </a:stretch>
        </p:blipFill>
        <p:spPr>
          <a:xfrm>
            <a:off x="8076413" y="110791"/>
            <a:ext cx="898399" cy="84225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7586438" y="4612501"/>
            <a:ext cx="1303562" cy="276999"/>
          </a:xfrm>
          <a:prstGeom prst="rect">
            <a:avLst/>
          </a:prstGeom>
        </p:spPr>
        <p:txBody>
          <a:bodyPr wrap="none">
            <a:spAutoFit/>
          </a:bodyPr>
          <a:lstStyle/>
          <a:p>
            <a:pPr algn="r"/>
            <a:r>
              <a:rPr lang="en-US" sz="12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124730640"/>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56060" y="457200"/>
            <a:ext cx="7429499" cy="675861"/>
          </a:xfrm>
        </p:spPr>
        <p:txBody>
          <a:bodyPr/>
          <a:lstStyle>
            <a:lvl1pPr>
              <a:defRPr b="0" i="0">
                <a:solidFill>
                  <a:schemeClr val="tx1"/>
                </a:solidFill>
                <a:latin typeface="HGPSoeiKakugothicUB" panose="020B0900000000000000" pitchFamily="34" charset="-128"/>
                <a:ea typeface="HGPSoeiKakugothicUB" panose="020B0900000000000000" pitchFamily="34" charset="-128"/>
              </a:defRPr>
            </a:lvl1pPr>
          </a:lstStyle>
          <a:p>
            <a:r>
              <a:rPr lang="en-US" dirty="0"/>
              <a:t>How to </a:t>
            </a:r>
          </a:p>
        </p:txBody>
      </p:sp>
      <p:sp>
        <p:nvSpPr>
          <p:cNvPr id="3" name="Content Placeholder 2"/>
          <p:cNvSpPr>
            <a:spLocks noGrp="1"/>
          </p:cNvSpPr>
          <p:nvPr>
            <p:ph idx="1"/>
          </p:nvPr>
        </p:nvSpPr>
        <p:spPr>
          <a:xfrm>
            <a:off x="856060" y="1207605"/>
            <a:ext cx="7429499" cy="3135796"/>
          </a:xfrm>
        </p:spPr>
        <p:txBody>
          <a:bodyPr anchor="ctr"/>
          <a:lstStyle>
            <a:lvl1pPr>
              <a:defRPr cap="none" baseline="0">
                <a:latin typeface="IBM Plex Sans Condensed Text" panose="020B0506050203000203" pitchFamily="34" charset="77"/>
              </a:defRPr>
            </a:lvl1pPr>
            <a:lvl2pPr>
              <a:defRPr cap="none" baseline="0">
                <a:latin typeface="IBM Plex Sans Condensed Text" panose="020B0506050203000203" pitchFamily="34" charset="77"/>
              </a:defRPr>
            </a:lvl2pPr>
            <a:lvl3pPr>
              <a:defRPr cap="none" baseline="0">
                <a:latin typeface="IBM Plex Sans Condensed Text" panose="020B0506050203000203" pitchFamily="34" charset="77"/>
              </a:defRPr>
            </a:lvl3pPr>
            <a:lvl4pPr>
              <a:defRPr cap="none" baseline="0">
                <a:latin typeface="IBM Plex Sans Condensed Text" panose="020B0506050203000203" pitchFamily="34" charset="77"/>
              </a:defRPr>
            </a:lvl4pPr>
            <a:lvl5pPr>
              <a:defRPr cap="none" baseline="0">
                <a:latin typeface="IBM Plex Sans Condensed Text" panose="020B050605020300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812808" y="4848893"/>
            <a:ext cx="102592" cy="92333"/>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6548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37"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38" name="Title Text"/>
          <p:cNvSpPr txBox="1">
            <a:spLocks noGrp="1"/>
          </p:cNvSpPr>
          <p:nvPr>
            <p:ph type="title"/>
          </p:nvPr>
        </p:nvSpPr>
        <p:spPr>
          <a:xfrm>
            <a:off x="228600" y="201168"/>
            <a:ext cx="4114800" cy="640081"/>
          </a:xfrm>
          <a:prstGeom prst="rect">
            <a:avLst/>
          </a:prstGeom>
        </p:spPr>
        <p:txBody>
          <a:bodyPr>
            <a:normAutofit/>
          </a:bodyPr>
          <a:lstStyle/>
          <a:p>
            <a:r>
              <a:t>Title Text</a:t>
            </a:r>
          </a:p>
        </p:txBody>
      </p:sp>
      <p:sp>
        <p:nvSpPr>
          <p:cNvPr id="1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0"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41"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pPr>
            <a:endParaRPr/>
          </a:p>
        </p:txBody>
      </p:sp>
    </p:spTree>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
        <p:nvSpPr>
          <p:cNvPr id="7" name="Footer Placeholder 8">
            <a:extLst>
              <a:ext uri="{FF2B5EF4-FFF2-40B4-BE49-F238E27FC236}">
                <a16:creationId xmlns:a16="http://schemas.microsoft.com/office/drawing/2014/main" id="{6E9D833D-8078-3D40-A561-29993B0E0FB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20036727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916585"/>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190613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sp>
        <p:nvSpPr>
          <p:cNvPr id="188" name="Shape 188"/>
          <p:cNvSpPr>
            <a:spLocks noGrp="1"/>
          </p:cNvSpPr>
          <p:nvPr>
            <p:ph type="title"/>
          </p:nvPr>
        </p:nvSpPr>
        <p:spPr>
          <a:xfrm>
            <a:off x="228600" y="127000"/>
            <a:ext cx="4114800" cy="381000"/>
          </a:xfrm>
          <a:prstGeom prst="rect">
            <a:avLst/>
          </a:prstGeom>
        </p:spPr>
        <p:txBody>
          <a:bodyPr/>
          <a:lstStyle/>
          <a:p>
            <a:r>
              <a:t>Title Text</a:t>
            </a:r>
          </a:p>
        </p:txBody>
      </p:sp>
    </p:spTree>
    <p:extLst>
      <p:ext uri="{BB962C8B-B14F-4D97-AF65-F5344CB8AC3E}">
        <p14:creationId xmlns:p14="http://schemas.microsoft.com/office/powerpoint/2010/main" val="2865541689"/>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1617366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1_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11" name="Footer Placeholder 1">
            <a:extLst>
              <a:ext uri="{FF2B5EF4-FFF2-40B4-BE49-F238E27FC236}">
                <a16:creationId xmlns:a16="http://schemas.microsoft.com/office/drawing/2014/main" id="{B5C7CB39-5128-4579-B5D1-0A1C84C76E7C}"/>
              </a:ext>
            </a:extLst>
          </p:cNvPr>
          <p:cNvSpPr>
            <a:spLocks noGrp="1"/>
          </p:cNvSpPr>
          <p:nvPr>
            <p:ph type="ftr" sz="quarter" idx="19"/>
          </p:nvPr>
        </p:nvSpPr>
        <p:spPr>
          <a:xfrm>
            <a:off x="228600" y="4828032"/>
            <a:ext cx="6400800" cy="137160"/>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29459901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798891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4800600" y="192026"/>
            <a:ext cx="4114800" cy="4500245"/>
          </a:xfrm>
          <a:prstGeom prst="rect">
            <a:avLst/>
          </a:prstGeom>
          <a:solidFill>
            <a:schemeClr val="tx1"/>
          </a:solidFill>
        </p:spPr>
        <p:txBody>
          <a:bodyPr vert="horz" lIns="0" tIns="0" rIns="0" bIns="0" rtlCol="0">
            <a:noAutofit/>
          </a:bodyPr>
          <a:lstStyle>
            <a:lvl1pPr marL="0" indent="0" algn="l" defTabSz="457178"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0"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5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45" indent="-168267"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3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a:lstStyle>
          <a:p>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4800600" y="192026"/>
            <a:ext cx="4114800" cy="4500245"/>
          </a:xfrm>
          <a:prstGeom prst="rect">
            <a:avLst/>
          </a:prstGeom>
          <a:solidFill>
            <a:schemeClr val="accent2"/>
          </a:solidFill>
        </p:spPr>
        <p:txBody>
          <a:bodyPr vert="horz" lIns="0" tIns="0" rIns="0" bIns="0" rtlCol="0">
            <a:noAutofit/>
          </a:bodyPr>
          <a:lstStyle>
            <a:lvl1pPr marL="0" indent="0" algn="l" defTabSz="457178"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0"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5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45" indent="-168267"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3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a:lstStyle>
          <a:p>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21"/>
          </p:nvPr>
        </p:nvSpPr>
        <p:spPr>
          <a:xfrm>
            <a:off x="4800600" y="192026"/>
            <a:ext cx="4114800" cy="4500245"/>
          </a:xfrm>
          <a:prstGeom prst="rect">
            <a:avLst/>
          </a:prstGeom>
          <a:solidFill>
            <a:schemeClr val="accent3"/>
          </a:solidFill>
        </p:spPr>
        <p:txBody>
          <a:bodyPr vert="horz" lIns="0" tIns="0" rIns="0" bIns="0" rtlCol="0">
            <a:noAutofit/>
          </a:bodyPr>
          <a:lstStyle>
            <a:lvl1pPr marL="0" indent="0" algn="l" defTabSz="457178"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0"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5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45" indent="-168267"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3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a:lstStyle>
          <a:p>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p:cNvSpPr>
            <a:spLocks noGrp="1"/>
          </p:cNvSpPr>
          <p:nvPr>
            <p:ph sz="quarter" idx="22"/>
          </p:nvPr>
        </p:nvSpPr>
        <p:spPr>
          <a:xfrm>
            <a:off x="4800600" y="192026"/>
            <a:ext cx="4114800" cy="4500245"/>
          </a:xfrm>
          <a:prstGeom prst="rect">
            <a:avLst/>
          </a:prstGeom>
          <a:solidFill>
            <a:schemeClr val="tx2">
              <a:lumMod val="75000"/>
            </a:schemeClr>
          </a:solidFill>
        </p:spPr>
        <p:txBody>
          <a:bodyPr vert="horz" lIns="0" tIns="0" rIns="0" bIns="0" rtlCol="0">
            <a:noAutofit/>
          </a:bodyPr>
          <a:lstStyle>
            <a:lvl1pPr marL="0" indent="0" algn="l" defTabSz="457178"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0"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5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45" indent="-168267"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3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a:lstStyle>
          <a:p>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mtClean="0"/>
              <a:pPr/>
              <a:t>‹#›</a:t>
            </a:fld>
            <a:endParaRPr lang="en-US"/>
          </a:p>
        </p:txBody>
      </p:sp>
    </p:spTree>
    <p:extLst>
      <p:ext uri="{BB962C8B-B14F-4D97-AF65-F5344CB8AC3E}">
        <p14:creationId xmlns:p14="http://schemas.microsoft.com/office/powerpoint/2010/main" val="2343687966"/>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2982804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21" name="Title Text"/>
          <p:cNvSpPr txBox="1">
            <a:spLocks noGrp="1"/>
          </p:cNvSpPr>
          <p:nvPr>
            <p:ph type="title"/>
          </p:nvPr>
        </p:nvSpPr>
        <p:spPr>
          <a:xfrm>
            <a:off x="228600" y="201169"/>
            <a:ext cx="4114800" cy="4493753"/>
          </a:xfrm>
          <a:prstGeom prst="rect">
            <a:avLst/>
          </a:prstGeom>
        </p:spPr>
        <p:txBody>
          <a:bodyPr>
            <a:normAutofit/>
          </a:bodyPr>
          <a:lstStyle/>
          <a:p>
            <a:r>
              <a:t>Title Text</a:t>
            </a:r>
          </a:p>
        </p:txBody>
      </p:sp>
    </p:spTree>
    <p:extLst>
      <p:ext uri="{BB962C8B-B14F-4D97-AF65-F5344CB8AC3E}">
        <p14:creationId xmlns:p14="http://schemas.microsoft.com/office/powerpoint/2010/main" val="410244957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8"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1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0"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51"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52"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sp>
        <p:nvSpPr>
          <p:cNvPr id="28"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30"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lvl1pPr>
            <a:lvl2pPr marL="0" indent="0">
              <a:spcBef>
                <a:spcPts val="0"/>
              </a:spcBef>
              <a:buSzTx/>
              <a:buNone/>
              <a:tabLst>
                <a:tab pos="4013100" algn="r"/>
              </a:tabLst>
            </a:lvl2pPr>
            <a:lvl3pPr marL="0" indent="0">
              <a:spcBef>
                <a:spcPts val="0"/>
              </a:spcBef>
              <a:buSzTx/>
              <a:buNone/>
              <a:tabLst>
                <a:tab pos="4013100" algn="r"/>
              </a:tabLst>
            </a:lvl3pPr>
            <a:lvl4pPr marL="0" indent="0">
              <a:spcBef>
                <a:spcPts val="0"/>
              </a:spcBef>
              <a:buSzTx/>
              <a:buNone/>
              <a:tabLst>
                <a:tab pos="4013100" algn="r"/>
              </a:tabLst>
            </a:lvl4pPr>
            <a:lvl5pPr marL="0" indent="0">
              <a:spcBef>
                <a:spcPts val="0"/>
              </a:spcBef>
              <a:buSzTx/>
              <a:buNone/>
              <a:tabLst>
                <a:tab pos="4013100" algn="r"/>
              </a:tabLst>
            </a:lvl5pPr>
          </a:lstStyle>
          <a:p>
            <a:r>
              <a:t>Body Level One</a:t>
            </a:r>
          </a:p>
          <a:p>
            <a:pPr lvl="1"/>
            <a:r>
              <a:t>Body Level Two</a:t>
            </a:r>
          </a:p>
          <a:p>
            <a:pPr lvl="2"/>
            <a:r>
              <a:t>Body Level Three</a:t>
            </a:r>
          </a:p>
          <a:p>
            <a:pPr lvl="3"/>
            <a:r>
              <a:t>Body Level Four</a:t>
            </a:r>
          </a:p>
          <a:p>
            <a:pPr lvl="4"/>
            <a:r>
              <a:t>Body Level Five</a:t>
            </a:r>
          </a:p>
        </p:txBody>
      </p:sp>
      <p:sp>
        <p:nvSpPr>
          <p:cNvPr id="31" name="Text Placeholder 6"/>
          <p:cNvSpPr>
            <a:spLocks noGrp="1"/>
          </p:cNvSpPr>
          <p:nvPr>
            <p:ph type="body" sz="half" idx="13"/>
          </p:nvPr>
        </p:nvSpPr>
        <p:spPr>
          <a:xfrm>
            <a:off x="4800600" y="1123950"/>
            <a:ext cx="4114800" cy="3584448"/>
          </a:xfrm>
          <a:prstGeom prst="rect">
            <a:avLst/>
          </a:prstGeom>
        </p:spPr>
        <p:txBody>
          <a:bodyPr>
            <a:normAutofit/>
          </a:bodyPr>
          <a:lstStyle>
            <a:lvl1pPr>
              <a:tabLst>
                <a:tab pos="3009900" algn="r"/>
              </a:tabLst>
              <a:defRPr/>
            </a:lvl1pPr>
          </a:lstStyle>
          <a:p>
            <a:pPr>
              <a:tabLst>
                <a:tab pos="4013200" algn="r"/>
              </a:tabLst>
            </a:pPr>
            <a:endParaRPr/>
          </a:p>
        </p:txBody>
      </p:sp>
    </p:spTree>
    <p:extLst>
      <p:ext uri="{BB962C8B-B14F-4D97-AF65-F5344CB8AC3E}">
        <p14:creationId xmlns:p14="http://schemas.microsoft.com/office/powerpoint/2010/main" val="4151969290"/>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40" name="Body Level One…"/>
          <p:cNvSpPr txBox="1">
            <a:spLocks noGrp="1"/>
          </p:cNvSpPr>
          <p:nvPr>
            <p:ph type="body" sz="half" idx="1"/>
          </p:nvPr>
        </p:nvSpPr>
        <p:spPr>
          <a:xfrm>
            <a:off x="144376" y="1015683"/>
            <a:ext cx="4114801" cy="3108962"/>
          </a:xfrm>
          <a:prstGeom prst="rect">
            <a:avLst/>
          </a:prstGeom>
        </p:spPr>
        <p:txBody>
          <a:bodyPr>
            <a:normAutofit/>
          </a:bodyPr>
          <a:lstStyle>
            <a:lvl1pPr>
              <a:lnSpc>
                <a:spcPct val="90000"/>
              </a:lnSpc>
              <a:spcBef>
                <a:spcPts val="0"/>
              </a:spcBef>
              <a:defRPr sz="9600" b="1"/>
            </a:lvl1pPr>
            <a:lvl2pPr marL="1186517" indent="-1186517">
              <a:lnSpc>
                <a:spcPct val="90000"/>
              </a:lnSpc>
              <a:spcBef>
                <a:spcPts val="0"/>
              </a:spcBef>
              <a:defRPr sz="9600" b="1"/>
            </a:lvl2pPr>
            <a:lvl3pPr marL="1410348" indent="-1186517">
              <a:lnSpc>
                <a:spcPct val="90000"/>
              </a:lnSpc>
              <a:spcBef>
                <a:spcPts val="0"/>
              </a:spcBef>
              <a:defRPr sz="9600" b="1"/>
            </a:lvl3pPr>
            <a:lvl4pPr marL="1611045" indent="-1153856">
              <a:lnSpc>
                <a:spcPct val="90000"/>
              </a:lnSpc>
              <a:spcBef>
                <a:spcPts val="0"/>
              </a:spcBef>
              <a:defRPr sz="9600" b="1"/>
            </a:lvl4pPr>
            <a:lvl5pPr marL="1816738" indent="-1186517">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250109880"/>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47"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49" name="Body Level One…"/>
          <p:cNvSpPr txBox="1">
            <a:spLocks noGrp="1"/>
          </p:cNvSpPr>
          <p:nvPr>
            <p:ph type="body" sz="half" idx="1"/>
          </p:nvPr>
        </p:nvSpPr>
        <p:spPr>
          <a:xfrm>
            <a:off x="144376" y="1015683"/>
            <a:ext cx="4114801" cy="3108962"/>
          </a:xfrm>
          <a:prstGeom prst="rect">
            <a:avLst/>
          </a:prstGeom>
        </p:spPr>
        <p:txBody>
          <a:bodyPr>
            <a:normAutofit/>
          </a:bodyPr>
          <a:lstStyle>
            <a:lvl1pPr>
              <a:lnSpc>
                <a:spcPct val="90000"/>
              </a:lnSpc>
              <a:spcBef>
                <a:spcPts val="0"/>
              </a:spcBef>
              <a:defRPr sz="9600" b="1"/>
            </a:lvl1pPr>
            <a:lvl2pPr marL="1186517" indent="-1186517">
              <a:lnSpc>
                <a:spcPct val="90000"/>
              </a:lnSpc>
              <a:spcBef>
                <a:spcPts val="0"/>
              </a:spcBef>
              <a:defRPr sz="9600" b="1"/>
            </a:lvl2pPr>
            <a:lvl3pPr marL="1410348" indent="-1186517">
              <a:lnSpc>
                <a:spcPct val="90000"/>
              </a:lnSpc>
              <a:spcBef>
                <a:spcPts val="0"/>
              </a:spcBef>
              <a:defRPr sz="9600" b="1"/>
            </a:lvl3pPr>
            <a:lvl4pPr marL="1611045" indent="-1153856">
              <a:lnSpc>
                <a:spcPct val="90000"/>
              </a:lnSpc>
              <a:spcBef>
                <a:spcPts val="0"/>
              </a:spcBef>
              <a:defRPr sz="9600" b="1"/>
            </a:lvl4pPr>
            <a:lvl5pPr marL="1816738" indent="-1186517">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50"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3068085570"/>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57" name="Title Text"/>
          <p:cNvSpPr txBox="1">
            <a:spLocks noGrp="1"/>
          </p:cNvSpPr>
          <p:nvPr>
            <p:ph type="title"/>
          </p:nvPr>
        </p:nvSpPr>
        <p:spPr>
          <a:xfrm>
            <a:off x="156409" y="84701"/>
            <a:ext cx="8686801" cy="4473576"/>
          </a:xfrm>
          <a:prstGeom prst="rect">
            <a:avLst/>
          </a:prstGeom>
        </p:spPr>
        <p:txBody>
          <a:bodyPr>
            <a:normAutofit/>
          </a:bodyPr>
          <a:lstStyle>
            <a:lvl1pPr>
              <a:defRPr sz="9600" b="1"/>
            </a:lvl1p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822174907"/>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65" name="Title Text"/>
          <p:cNvSpPr txBox="1">
            <a:spLocks noGrp="1"/>
          </p:cNvSpPr>
          <p:nvPr>
            <p:ph type="title"/>
          </p:nvPr>
        </p:nvSpPr>
        <p:spPr>
          <a:xfrm>
            <a:off x="228601" y="201168"/>
            <a:ext cx="5187463" cy="4520806"/>
          </a:xfrm>
          <a:prstGeom prst="rect">
            <a:avLst/>
          </a:prstGeom>
        </p:spPr>
        <p:txBody>
          <a:bodyPr>
            <a:normAutofit/>
          </a:bodyPr>
          <a:lstStyle>
            <a:lvl1pPr marL="117472" indent="-117472"/>
          </a:lstStyle>
          <a:p>
            <a:r>
              <a:t>Title Text</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612997911"/>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73" name="Title Text"/>
          <p:cNvSpPr txBox="1">
            <a:spLocks noGrp="1"/>
          </p:cNvSpPr>
          <p:nvPr>
            <p:ph type="title"/>
          </p:nvPr>
        </p:nvSpPr>
        <p:spPr>
          <a:xfrm>
            <a:off x="228600" y="411481"/>
            <a:ext cx="4114800" cy="4328051"/>
          </a:xfrm>
          <a:prstGeom prst="rect">
            <a:avLst/>
          </a:prstGeom>
        </p:spPr>
        <p:txBody>
          <a:bodyPr>
            <a:normAutofit/>
          </a:bodyPr>
          <a:lstStyle/>
          <a:p>
            <a:r>
              <a:t>Title Text</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75" name="Body Level One…"/>
          <p:cNvSpPr txBox="1">
            <a:spLocks noGrp="1"/>
          </p:cNvSpPr>
          <p:nvPr>
            <p:ph type="body" sz="half" idx="1"/>
          </p:nvPr>
        </p:nvSpPr>
        <p:spPr>
          <a:xfrm>
            <a:off x="4800600" y="493777"/>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Text Placeholder 11"/>
          <p:cNvSpPr>
            <a:spLocks noGrp="1"/>
          </p:cNvSpPr>
          <p:nvPr>
            <p:ph type="body" sz="quarter" idx="13"/>
          </p:nvPr>
        </p:nvSpPr>
        <p:spPr>
          <a:xfrm>
            <a:off x="228600" y="200563"/>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3319634777"/>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83" name="Title Text"/>
          <p:cNvSpPr txBox="1">
            <a:spLocks noGrp="1"/>
          </p:cNvSpPr>
          <p:nvPr>
            <p:ph type="title"/>
          </p:nvPr>
        </p:nvSpPr>
        <p:spPr>
          <a:xfrm>
            <a:off x="228600" y="201169"/>
            <a:ext cx="4114800" cy="959359"/>
          </a:xfrm>
          <a:prstGeom prst="rect">
            <a:avLst/>
          </a:prstGeom>
        </p:spPr>
        <p:txBody>
          <a:bodyPr>
            <a:normAutofit/>
          </a:bodyPr>
          <a:lstStyle/>
          <a:p>
            <a:r>
              <a:t>Title Text</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85" name="Body Level One…"/>
          <p:cNvSpPr txBox="1">
            <a:spLocks noGrp="1"/>
          </p:cNvSpPr>
          <p:nvPr>
            <p:ph type="body" sz="half" idx="1"/>
          </p:nvPr>
        </p:nvSpPr>
        <p:spPr>
          <a:xfrm>
            <a:off x="228600" y="1124712"/>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ext Placeholder 9"/>
          <p:cNvSpPr>
            <a:spLocks noGrp="1"/>
          </p:cNvSpPr>
          <p:nvPr>
            <p:ph type="body" sz="half" idx="13"/>
          </p:nvPr>
        </p:nvSpPr>
        <p:spPr>
          <a:xfrm>
            <a:off x="4800600" y="1124712"/>
            <a:ext cx="4114800" cy="3585847"/>
          </a:xfrm>
          <a:prstGeom prst="rect">
            <a:avLst/>
          </a:prstGeom>
        </p:spPr>
        <p:txBody>
          <a:bodyPr>
            <a:normAutofit/>
          </a:bodyPr>
          <a:lstStyle>
            <a:lvl1pPr>
              <a:spcBef>
                <a:spcPts val="0"/>
              </a:spcBef>
              <a:defRPr/>
            </a:lvl1pPr>
          </a:lstStyle>
          <a:p>
            <a:pPr>
              <a:spcBef>
                <a:spcPts val="0"/>
              </a:spcBef>
            </a:pPr>
            <a:endParaRPr/>
          </a:p>
        </p:txBody>
      </p:sp>
    </p:spTree>
    <p:extLst>
      <p:ext uri="{BB962C8B-B14F-4D97-AF65-F5344CB8AC3E}">
        <p14:creationId xmlns:p14="http://schemas.microsoft.com/office/powerpoint/2010/main" val="3724661221"/>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93" name="Title Text"/>
          <p:cNvSpPr txBox="1">
            <a:spLocks noGrp="1"/>
          </p:cNvSpPr>
          <p:nvPr>
            <p:ph type="title"/>
          </p:nvPr>
        </p:nvSpPr>
        <p:spPr>
          <a:xfrm>
            <a:off x="228600" y="411481"/>
            <a:ext cx="6400800" cy="640081"/>
          </a:xfrm>
          <a:prstGeom prst="rect">
            <a:avLst/>
          </a:prstGeom>
        </p:spPr>
        <p:txBody>
          <a:bodyPr>
            <a:normAutofit/>
          </a:bodyPr>
          <a:lstStyle/>
          <a:p>
            <a:r>
              <a:t>Title Text</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95" name="Body Level One…"/>
          <p:cNvSpPr txBox="1">
            <a:spLocks noGrp="1"/>
          </p:cNvSpPr>
          <p:nvPr>
            <p:ph type="body" sz="half" idx="1"/>
          </p:nvPr>
        </p:nvSpPr>
        <p:spPr>
          <a:xfrm>
            <a:off x="4800600" y="1093470"/>
            <a:ext cx="4114800" cy="3589658"/>
          </a:xfrm>
          <a:prstGeom prst="rect">
            <a:avLst/>
          </a:prstGeom>
        </p:spPr>
        <p:txBody>
          <a:bodyPr>
            <a:normAutofit/>
          </a:bodyPr>
          <a:lstStyle>
            <a:lvl1pPr>
              <a:defRPr sz="1600"/>
            </a:lvl1pPr>
            <a:lvl2pPr marL="197752" indent="-197752">
              <a:defRPr sz="1600"/>
            </a:lvl2pPr>
            <a:lvl3pPr marL="421583" indent="-197752">
              <a:defRPr sz="1600"/>
            </a:lvl3pPr>
            <a:lvl4pPr marL="649498" indent="-192309">
              <a:defRPr sz="1600"/>
            </a:lvl4pPr>
            <a:lvl5pPr marL="827973" indent="-197752">
              <a:defRPr sz="1600"/>
            </a:lvl5pPr>
          </a:lstStyle>
          <a:p>
            <a:r>
              <a:t>Body Level One</a:t>
            </a:r>
          </a:p>
          <a:p>
            <a:pPr lvl="1"/>
            <a:r>
              <a:t>Body Level Two</a:t>
            </a:r>
          </a:p>
          <a:p>
            <a:pPr lvl="2"/>
            <a:r>
              <a:t>Body Level Three</a:t>
            </a:r>
          </a:p>
          <a:p>
            <a:pPr lvl="3"/>
            <a:r>
              <a:t>Body Level Four</a:t>
            </a:r>
          </a:p>
          <a:p>
            <a:pPr lvl="4"/>
            <a:r>
              <a:t>Body Level Five</a:t>
            </a:r>
          </a:p>
        </p:txBody>
      </p:sp>
      <p:sp>
        <p:nvSpPr>
          <p:cNvPr id="9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97" name="Text Placeholder 6"/>
          <p:cNvSpPr>
            <a:spLocks noGrp="1"/>
          </p:cNvSpPr>
          <p:nvPr>
            <p:ph type="body" sz="half" idx="14"/>
          </p:nvPr>
        </p:nvSpPr>
        <p:spPr>
          <a:xfrm>
            <a:off x="228600" y="1093471"/>
            <a:ext cx="4114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774350491"/>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228600" y="201169"/>
            <a:ext cx="4114800" cy="502159"/>
          </a:xfrm>
          <a:prstGeom prst="rect">
            <a:avLst/>
          </a:prstGeom>
        </p:spPr>
        <p:txBody>
          <a:bodyPr>
            <a:normAutofit/>
          </a:bodyPr>
          <a:lstStyle/>
          <a:p>
            <a:r>
              <a:t>Title Text</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106"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lvl1pPr>
            <a:lvl2pPr marL="296629" indent="-296629">
              <a:defRPr sz="2400"/>
            </a:lvl2pPr>
            <a:lvl3pPr marL="520460" indent="-296629">
              <a:defRPr sz="2400"/>
            </a:lvl3pPr>
            <a:lvl4pPr marL="745652" indent="-288464">
              <a:defRPr sz="2400"/>
            </a:lvl4pPr>
            <a:lvl5pPr marL="926850" indent="-296629">
              <a:defRPr sz="24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99876006"/>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13" name="Title Text"/>
          <p:cNvSpPr txBox="1">
            <a:spLocks noGrp="1"/>
          </p:cNvSpPr>
          <p:nvPr>
            <p:ph type="title"/>
          </p:nvPr>
        </p:nvSpPr>
        <p:spPr>
          <a:xfrm>
            <a:off x="228600" y="411481"/>
            <a:ext cx="6400800" cy="640081"/>
          </a:xfrm>
          <a:prstGeom prst="rect">
            <a:avLst/>
          </a:prstGeom>
        </p:spPr>
        <p:txBody>
          <a:bodyPr>
            <a:normAutofit/>
          </a:bodyPr>
          <a:lstStyle/>
          <a:p>
            <a:r>
              <a:t>Title Text</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115"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lvl1pPr>
            <a:lvl2pPr marL="0" indent="0">
              <a:buSzTx/>
              <a:buNone/>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1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17" name="Text Placeholder 6"/>
          <p:cNvSpPr>
            <a:spLocks noGrp="1"/>
          </p:cNvSpPr>
          <p:nvPr>
            <p:ph type="body" sz="quarter" idx="14"/>
          </p:nvPr>
        </p:nvSpPr>
        <p:spPr>
          <a:xfrm>
            <a:off x="228600" y="1093470"/>
            <a:ext cx="1828800" cy="3589655"/>
          </a:xfrm>
          <a:prstGeom prst="rect">
            <a:avLst/>
          </a:prstGeom>
        </p:spPr>
        <p:txBody>
          <a:bodyPr>
            <a:normAutofit/>
          </a:bodyPr>
          <a:lstStyle/>
          <a:p>
            <a:pPr>
              <a:defRPr sz="1600"/>
            </a:pPr>
            <a:endParaRPr/>
          </a:p>
        </p:txBody>
      </p:sp>
      <p:sp>
        <p:nvSpPr>
          <p:cNvPr id="118" name="Text Placeholder 7"/>
          <p:cNvSpPr>
            <a:spLocks noGrp="1"/>
          </p:cNvSpPr>
          <p:nvPr>
            <p:ph type="body" sz="quarter" idx="15"/>
          </p:nvPr>
        </p:nvSpPr>
        <p:spPr>
          <a:xfrm>
            <a:off x="2514600" y="1093470"/>
            <a:ext cx="1828800" cy="3589655"/>
          </a:xfrm>
          <a:prstGeom prst="rect">
            <a:avLst/>
          </a:prstGeom>
        </p:spPr>
        <p:txBody>
          <a:bodyPr>
            <a:normAutofit/>
          </a:bodyPr>
          <a:lstStyle/>
          <a:p>
            <a:pPr>
              <a:defRPr sz="1600"/>
            </a:pPr>
            <a:endParaRPr/>
          </a:p>
        </p:txBody>
      </p:sp>
      <p:sp>
        <p:nvSpPr>
          <p:cNvPr id="119" name="Text Placeholder 9"/>
          <p:cNvSpPr>
            <a:spLocks noGrp="1"/>
          </p:cNvSpPr>
          <p:nvPr>
            <p:ph type="body" sz="quarter" idx="16"/>
          </p:nvPr>
        </p:nvSpPr>
        <p:spPr>
          <a:xfrm>
            <a:off x="7086600" y="1093470"/>
            <a:ext cx="1828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15961129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9"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160"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1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2"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163"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26"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127" name="Title Text"/>
          <p:cNvSpPr txBox="1">
            <a:spLocks noGrp="1"/>
          </p:cNvSpPr>
          <p:nvPr>
            <p:ph type="title"/>
          </p:nvPr>
        </p:nvSpPr>
        <p:spPr>
          <a:xfrm>
            <a:off x="228600" y="411481"/>
            <a:ext cx="4114800" cy="640081"/>
          </a:xfrm>
          <a:prstGeom prst="rect">
            <a:avLst/>
          </a:prstGeom>
        </p:spPr>
        <p:txBody>
          <a:bodyPr>
            <a:normAutofit/>
          </a:bodyPr>
          <a:lstStyle/>
          <a:p>
            <a:r>
              <a:t>Title Text</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129"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lvl1pPr>
            <a:lvl2pPr marL="135955" indent="-135955">
              <a:defRPr sz="1100"/>
            </a:lvl2pPr>
            <a:lvl3pPr marL="359786" indent="-135955">
              <a:defRPr sz="1100"/>
            </a:lvl3pPr>
            <a:lvl4pPr marL="589401" indent="-132213">
              <a:defRPr sz="1100"/>
            </a:lvl4pPr>
            <a:lvl5pPr marL="766176" indent="-135955">
              <a:defRPr sz="1100"/>
            </a:lvl5pPr>
          </a:lstStyle>
          <a:p>
            <a:r>
              <a:t>Body Level One</a:t>
            </a:r>
          </a:p>
          <a:p>
            <a:pPr lvl="1"/>
            <a:r>
              <a:t>Body Level Two</a:t>
            </a:r>
          </a:p>
          <a:p>
            <a:pPr lvl="2"/>
            <a:r>
              <a:t>Body Level Three</a:t>
            </a:r>
          </a:p>
          <a:p>
            <a:pPr lvl="3"/>
            <a:r>
              <a:t>Body Level Four</a:t>
            </a:r>
          </a:p>
          <a:p>
            <a:pPr lvl="4"/>
            <a:r>
              <a:t>Body Level Five</a:t>
            </a:r>
          </a:p>
        </p:txBody>
      </p:sp>
      <p:sp>
        <p:nvSpPr>
          <p:cNvPr id="130" name="Text Placeholder 6"/>
          <p:cNvSpPr>
            <a:spLocks noGrp="1"/>
          </p:cNvSpPr>
          <p:nvPr>
            <p:ph type="body" sz="half" idx="14"/>
          </p:nvPr>
        </p:nvSpPr>
        <p:spPr>
          <a:xfrm>
            <a:off x="228600" y="1097280"/>
            <a:ext cx="4114800" cy="35858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604085587"/>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37"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138" name="Title Text"/>
          <p:cNvSpPr txBox="1">
            <a:spLocks noGrp="1"/>
          </p:cNvSpPr>
          <p:nvPr>
            <p:ph type="title"/>
          </p:nvPr>
        </p:nvSpPr>
        <p:spPr>
          <a:xfrm>
            <a:off x="228600" y="201169"/>
            <a:ext cx="4114800" cy="640081"/>
          </a:xfrm>
          <a:prstGeom prst="rect">
            <a:avLst/>
          </a:prstGeom>
        </p:spPr>
        <p:txBody>
          <a:bodyPr>
            <a:normAutofit/>
          </a:bodyPr>
          <a:lstStyle/>
          <a:p>
            <a:r>
              <a:t>Title Text</a:t>
            </a:r>
          </a:p>
        </p:txBody>
      </p:sp>
      <p:sp>
        <p:nvSpPr>
          <p:cNvPr id="139"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140" name="Body Level One…"/>
          <p:cNvSpPr txBox="1">
            <a:spLocks noGrp="1"/>
          </p:cNvSpPr>
          <p:nvPr>
            <p:ph type="body" sz="quarter" idx="1"/>
          </p:nvPr>
        </p:nvSpPr>
        <p:spPr>
          <a:xfrm>
            <a:off x="228600" y="1097279"/>
            <a:ext cx="1828800" cy="3585847"/>
          </a:xfrm>
          <a:prstGeom prst="rect">
            <a:avLst/>
          </a:prstGeom>
        </p:spPr>
        <p:txBody>
          <a:bodyPr>
            <a:normAutofit/>
          </a:bodyPr>
          <a:lstStyle>
            <a:lvl1pPr>
              <a:defRPr sz="1600"/>
            </a:lvl1pPr>
            <a:lvl2pPr marL="0" indent="0">
              <a:buSzTx/>
              <a:buNone/>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41"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556680304"/>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8"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149"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150"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lvl1pPr>
            <a:lvl2pPr marL="0" indent="0">
              <a:buSzTx/>
              <a:buNone/>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51"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52"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4254559386"/>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9"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sz="1200" dirty="0"/>
          </a:p>
        </p:txBody>
      </p:sp>
      <p:sp>
        <p:nvSpPr>
          <p:cNvPr id="160"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161"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162"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56" indent="-220225"/>
            <a:lvl4pPr marL="671351" indent="-214163"/>
            <a:lvl5pPr marL="850446" indent="-220225"/>
          </a:lstStyle>
          <a:p>
            <a:r>
              <a:t>Body Level One</a:t>
            </a:r>
          </a:p>
          <a:p>
            <a:pPr lvl="1"/>
            <a:r>
              <a:t>Body Level Two</a:t>
            </a:r>
          </a:p>
          <a:p>
            <a:pPr lvl="2"/>
            <a:r>
              <a:t>Body Level Three</a:t>
            </a:r>
          </a:p>
          <a:p>
            <a:pPr lvl="3"/>
            <a:r>
              <a:t>Body Level Four</a:t>
            </a:r>
          </a:p>
          <a:p>
            <a:pPr lvl="4"/>
            <a:r>
              <a:t>Body Level Five</a:t>
            </a:r>
          </a:p>
        </p:txBody>
      </p:sp>
      <p:sp>
        <p:nvSpPr>
          <p:cNvPr id="163"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3797798889"/>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70"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171"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955797138"/>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179"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180"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554639348"/>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95" name="Body Level One…"/>
          <p:cNvSpPr txBox="1">
            <a:spLocks noGrp="1"/>
          </p:cNvSpPr>
          <p:nvPr>
            <p:ph type="body" sz="half" idx="1"/>
          </p:nvPr>
        </p:nvSpPr>
        <p:spPr>
          <a:xfrm>
            <a:off x="4572002"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96"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197"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pPr>
            <a:endParaRPr/>
          </a:p>
        </p:txBody>
      </p:sp>
      <p:sp>
        <p:nvSpPr>
          <p:cNvPr id="198" name="Text Placeholder 6"/>
          <p:cNvSpPr>
            <a:spLocks noGrp="1"/>
          </p:cNvSpPr>
          <p:nvPr>
            <p:ph type="body" sz="half" idx="14"/>
          </p:nvPr>
        </p:nvSpPr>
        <p:spPr>
          <a:xfrm>
            <a:off x="228600" y="1097280"/>
            <a:ext cx="4114800" cy="3488732"/>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369366048"/>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sp>
        <p:nvSpPr>
          <p:cNvPr id="205" name="Body Level One…"/>
          <p:cNvSpPr txBox="1">
            <a:spLocks noGrp="1"/>
          </p:cNvSpPr>
          <p:nvPr>
            <p:ph type="body" sz="half" idx="1"/>
          </p:nvPr>
        </p:nvSpPr>
        <p:spPr>
          <a:xfrm>
            <a:off x="4572002"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206"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207"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987729918"/>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sp>
        <p:nvSpPr>
          <p:cNvPr id="214" name="Body Level One…"/>
          <p:cNvSpPr txBox="1">
            <a:spLocks noGrp="1"/>
          </p:cNvSpPr>
          <p:nvPr>
            <p:ph type="body" sz="quarter" idx="1"/>
          </p:nvPr>
        </p:nvSpPr>
        <p:spPr>
          <a:xfrm>
            <a:off x="6857998"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5"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216" name="Title Text"/>
          <p:cNvSpPr txBox="1">
            <a:spLocks noGrp="1"/>
          </p:cNvSpPr>
          <p:nvPr>
            <p:ph type="title"/>
          </p:nvPr>
        </p:nvSpPr>
        <p:spPr>
          <a:xfrm>
            <a:off x="-1"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3002847775"/>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title (black box) over image(s)">
    <p:spTree>
      <p:nvGrpSpPr>
        <p:cNvPr id="1" name=""/>
        <p:cNvGrpSpPr/>
        <p:nvPr/>
      </p:nvGrpSpPr>
      <p:grpSpPr>
        <a:xfrm>
          <a:off x="0" y="0"/>
          <a:ext cx="0" cy="0"/>
          <a:chOff x="0" y="0"/>
          <a:chExt cx="0" cy="0"/>
        </a:xfrm>
      </p:grpSpPr>
      <p:sp>
        <p:nvSpPr>
          <p:cNvPr id="223"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224" name="Title Text"/>
          <p:cNvSpPr txBox="1">
            <a:spLocks noGrp="1"/>
          </p:cNvSpPr>
          <p:nvPr>
            <p:ph type="title"/>
          </p:nvPr>
        </p:nvSpPr>
        <p:spPr>
          <a:xfrm>
            <a:off x="-1"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185609536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70"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71"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text (black box) over image(s)">
    <p:spTree>
      <p:nvGrpSpPr>
        <p:cNvPr id="1" name=""/>
        <p:cNvGrpSpPr/>
        <p:nvPr/>
      </p:nvGrpSpPr>
      <p:grpSpPr>
        <a:xfrm>
          <a:off x="0" y="0"/>
          <a:ext cx="0" cy="0"/>
          <a:chOff x="0" y="0"/>
          <a:chExt cx="0" cy="0"/>
        </a:xfrm>
      </p:grpSpPr>
      <p:sp>
        <p:nvSpPr>
          <p:cNvPr id="231"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47" indent="-242247"/>
            <a:lvl3pPr marL="466079" indent="-242247"/>
            <a:lvl4pPr marL="692768" indent="-235579"/>
            <a:lvl5pPr marL="872468" indent="-242247"/>
          </a:lstStyle>
          <a:p>
            <a:r>
              <a:t>Body Level One</a:t>
            </a:r>
          </a:p>
          <a:p>
            <a:pPr lvl="1"/>
            <a:r>
              <a:t>Body Level Two</a:t>
            </a:r>
          </a:p>
          <a:p>
            <a:pPr lvl="2"/>
            <a:r>
              <a:t>Body Level Three</a:t>
            </a:r>
          </a:p>
          <a:p>
            <a:pPr lvl="3"/>
            <a:r>
              <a:t>Body Level Four</a:t>
            </a:r>
          </a:p>
          <a:p>
            <a:pPr lvl="4"/>
            <a:r>
              <a:t>Body Level Five</a:t>
            </a:r>
          </a:p>
        </p:txBody>
      </p:sp>
      <p:sp>
        <p:nvSpPr>
          <p:cNvPr id="232"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831589922"/>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sp>
        <p:nvSpPr>
          <p:cNvPr id="239" name="Body Level One…"/>
          <p:cNvSpPr txBox="1">
            <a:spLocks noGrp="1"/>
          </p:cNvSpPr>
          <p:nvPr>
            <p:ph type="body" sz="half" idx="1"/>
          </p:nvPr>
        </p:nvSpPr>
        <p:spPr>
          <a:xfrm>
            <a:off x="0" y="-1"/>
            <a:ext cx="2286000" cy="5143501"/>
          </a:xfrm>
          <a:prstGeom prst="rect">
            <a:avLst/>
          </a:prstGeom>
          <a:solidFill>
            <a:srgbClr val="000000"/>
          </a:solidFill>
        </p:spPr>
        <p:txBody>
          <a:bodyPr lIns="192023" tIns="192023" rIns="192023" bIns="192023">
            <a:normAutofit/>
          </a:bodyPr>
          <a:lstStyle>
            <a:lvl1pPr>
              <a:defRPr sz="1600"/>
            </a:lvl1pPr>
            <a:lvl2pPr marL="251685" indent="-251685">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40"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346149057"/>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247"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48"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249"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lvl1pPr>
            <a:lvl2pPr marL="0" indent="0">
              <a:buSzTx/>
              <a:buNone/>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415864813"/>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56"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57"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258" name="Body Level One…"/>
          <p:cNvSpPr txBox="1">
            <a:spLocks noGrp="1"/>
          </p:cNvSpPr>
          <p:nvPr>
            <p:ph type="body" sz="quarter" idx="1"/>
          </p:nvPr>
        </p:nvSpPr>
        <p:spPr>
          <a:xfrm>
            <a:off x="228600" y="1116488"/>
            <a:ext cx="1828800" cy="3454401"/>
          </a:xfrm>
          <a:prstGeom prst="rect">
            <a:avLst/>
          </a:prstGeom>
        </p:spPr>
        <p:txBody>
          <a:bodyPr>
            <a:normAutofit/>
          </a:bodyPr>
          <a:lstStyle>
            <a:lvl2pPr marL="220225" indent="-220225"/>
            <a:lvl3pPr marL="444056" indent="-220225"/>
            <a:lvl4pPr marL="671351" indent="-214163"/>
            <a:lvl5pPr marL="850446" indent="-220225"/>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384514313"/>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65"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66"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267" name="Body Level One…"/>
          <p:cNvSpPr txBox="1">
            <a:spLocks noGrp="1"/>
          </p:cNvSpPr>
          <p:nvPr>
            <p:ph type="body" sz="quarter" idx="1"/>
          </p:nvPr>
        </p:nvSpPr>
        <p:spPr>
          <a:xfrm>
            <a:off x="228600" y="1116488"/>
            <a:ext cx="1828800" cy="3454401"/>
          </a:xfrm>
          <a:prstGeom prst="rect">
            <a:avLst/>
          </a:prstGeom>
        </p:spPr>
        <p:txBody>
          <a:bodyPr>
            <a:normAutofit/>
          </a:bodyPr>
          <a:lstStyle>
            <a:lvl2pPr marL="220225" indent="-220225"/>
            <a:lvl3pPr marL="444056" indent="-220225"/>
            <a:lvl4pPr marL="671351" indent="-214163"/>
            <a:lvl5pPr marL="850446" indent="-220225"/>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154981067"/>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74"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75"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276"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77" name="Text Placeholder 5"/>
          <p:cNvSpPr>
            <a:spLocks noGrp="1"/>
          </p:cNvSpPr>
          <p:nvPr>
            <p:ph type="body" sz="quarter" idx="13"/>
          </p:nvPr>
        </p:nvSpPr>
        <p:spPr>
          <a:xfrm>
            <a:off x="2514600" y="1124712"/>
            <a:ext cx="1828800" cy="3456433"/>
          </a:xfrm>
          <a:prstGeom prst="rect">
            <a:avLst/>
          </a:prstGeom>
        </p:spPr>
        <p:txBody>
          <a:bodyPr>
            <a:normAutofit/>
          </a:bodyPr>
          <a:lstStyle/>
          <a:p>
            <a:endParaRPr/>
          </a:p>
        </p:txBody>
      </p:sp>
      <p:sp>
        <p:nvSpPr>
          <p:cNvPr id="278"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1128500738"/>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85"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86"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287"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88" name="Text Placeholder 5"/>
          <p:cNvSpPr>
            <a:spLocks noGrp="1"/>
          </p:cNvSpPr>
          <p:nvPr>
            <p:ph type="body" sz="quarter" idx="13"/>
          </p:nvPr>
        </p:nvSpPr>
        <p:spPr>
          <a:xfrm>
            <a:off x="2514600" y="1116013"/>
            <a:ext cx="1828800" cy="3456434"/>
          </a:xfrm>
          <a:prstGeom prst="rect">
            <a:avLst/>
          </a:prstGeom>
        </p:spPr>
        <p:txBody>
          <a:bodyPr>
            <a:normAutofit/>
          </a:bodyPr>
          <a:lstStyle/>
          <a:p>
            <a:endParaRPr/>
          </a:p>
        </p:txBody>
      </p:sp>
      <p:sp>
        <p:nvSpPr>
          <p:cNvPr id="289" name="Text Placeholder 8"/>
          <p:cNvSpPr>
            <a:spLocks noGrp="1"/>
          </p:cNvSpPr>
          <p:nvPr>
            <p:ph type="body" sz="half" idx="14"/>
          </p:nvPr>
        </p:nvSpPr>
        <p:spPr>
          <a:xfrm>
            <a:off x="4700393" y="1051561"/>
            <a:ext cx="4215009" cy="3456433"/>
          </a:xfrm>
          <a:prstGeom prst="rect">
            <a:avLst/>
          </a:prstGeom>
        </p:spPr>
        <p:txBody>
          <a:bodyPr>
            <a:normAutofit/>
          </a:bodyPr>
          <a:lstStyle>
            <a:lvl1pPr marL="88106" indent="-88106">
              <a:defRPr sz="2400"/>
            </a:lvl1pPr>
          </a:lstStyle>
          <a:p>
            <a:pPr marL="117475" indent="-117475">
              <a:defRPr sz="2400"/>
            </a:pPr>
            <a:endParaRPr/>
          </a:p>
        </p:txBody>
      </p:sp>
    </p:spTree>
    <p:extLst>
      <p:ext uri="{BB962C8B-B14F-4D97-AF65-F5344CB8AC3E}">
        <p14:creationId xmlns:p14="http://schemas.microsoft.com/office/powerpoint/2010/main" val="2518367198"/>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96"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297" name="Body Level One…"/>
          <p:cNvSpPr txBox="1">
            <a:spLocks noGrp="1"/>
          </p:cNvSpPr>
          <p:nvPr>
            <p:ph type="body" sz="quarter" idx="1"/>
          </p:nvPr>
        </p:nvSpPr>
        <p:spPr>
          <a:xfrm>
            <a:off x="228600" y="192024"/>
            <a:ext cx="1828800" cy="4408996"/>
          </a:xfrm>
          <a:prstGeom prst="rect">
            <a:avLst/>
          </a:prstGeom>
        </p:spPr>
        <p:txBody>
          <a:bodyPr>
            <a:normAutofit/>
          </a:bodyPr>
          <a:lstStyle>
            <a:lvl1pPr>
              <a:defRPr sz="1600"/>
            </a:lvl1pPr>
            <a:lvl2pPr marL="0" indent="0">
              <a:buSzTx/>
              <a:buNone/>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680597931"/>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sp>
        <p:nvSpPr>
          <p:cNvPr id="311" name="Slide Number"/>
          <p:cNvSpPr txBox="1">
            <a:spLocks noGrp="1"/>
          </p:cNvSpPr>
          <p:nvPr>
            <p:ph type="sldNum" sz="quarter" idx="2"/>
          </p:nvPr>
        </p:nvSpPr>
        <p:spPr>
          <a:xfrm>
            <a:off x="6450607" y="4721097"/>
            <a:ext cx="102593" cy="92333"/>
          </a:xfrm>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588194308"/>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318"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319"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320"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lvl1pPr>
            <a:lvl2pPr marL="135955" indent="-135955">
              <a:spcBef>
                <a:spcPts val="0"/>
              </a:spcBef>
              <a:tabLst>
                <a:tab pos="4013100" algn="r"/>
              </a:tabLst>
              <a:defRPr sz="1100"/>
            </a:lvl2pPr>
            <a:lvl3pPr marL="359786" indent="-135955">
              <a:spcBef>
                <a:spcPts val="0"/>
              </a:spcBef>
              <a:tabLst>
                <a:tab pos="4013100" algn="r"/>
              </a:tabLst>
              <a:defRPr sz="1100"/>
            </a:lvl3pPr>
            <a:lvl4pPr marL="589401" indent="-132213">
              <a:spcBef>
                <a:spcPts val="0"/>
              </a:spcBef>
              <a:tabLst>
                <a:tab pos="4013100" algn="r"/>
              </a:tabLst>
              <a:defRPr sz="1100"/>
            </a:lvl4pPr>
            <a:lvl5pPr marL="766176" indent="-135955">
              <a:spcBef>
                <a:spcPts val="0"/>
              </a:spcBef>
              <a:tabLst>
                <a:tab pos="4013100" algn="r"/>
              </a:tabLst>
              <a:defRPr sz="11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78580540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179"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1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sp>
        <p:nvSpPr>
          <p:cNvPr id="327"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pic>
        <p:nvPicPr>
          <p:cNvPr id="328" name="Picture 6" descr="Picture 6"/>
          <p:cNvPicPr>
            <a:picLocks noChangeAspect="1"/>
          </p:cNvPicPr>
          <p:nvPr/>
        </p:nvPicPr>
        <p:blipFill>
          <a:blip r:embed="rId2"/>
          <a:stretch>
            <a:fillRect/>
          </a:stretch>
        </p:blipFill>
        <p:spPr>
          <a:xfrm>
            <a:off x="3925953" y="2186150"/>
            <a:ext cx="1292096" cy="526098"/>
          </a:xfrm>
          <a:prstGeom prst="rect">
            <a:avLst/>
          </a:prstGeom>
          <a:ln w="12700">
            <a:miter lim="400000"/>
          </a:ln>
        </p:spPr>
      </p:pic>
    </p:spTree>
    <p:extLst>
      <p:ext uri="{BB962C8B-B14F-4D97-AF65-F5344CB8AC3E}">
        <p14:creationId xmlns:p14="http://schemas.microsoft.com/office/powerpoint/2010/main" val="3051521075"/>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Cover Slide">
    <p:bg>
      <p:bgPr>
        <a:gradFill flip="none" rotWithShape="1">
          <a:gsLst>
            <a:gs pos="0">
              <a:schemeClr val="accent2"/>
            </a:gs>
            <a:gs pos="100000">
              <a:srgbClr val="000000"/>
            </a:gs>
          </a:gsLst>
          <a:lin ang="0" scaled="0"/>
        </a:gradFill>
        <a:effectLst/>
      </p:bgPr>
    </p:bg>
    <p:spTree>
      <p:nvGrpSpPr>
        <p:cNvPr id="1" name=""/>
        <p:cNvGrpSpPr/>
        <p:nvPr/>
      </p:nvGrpSpPr>
      <p:grpSpPr>
        <a:xfrm>
          <a:off x="0" y="0"/>
          <a:ext cx="0" cy="0"/>
          <a:chOff x="0" y="0"/>
          <a:chExt cx="0" cy="0"/>
        </a:xfrm>
      </p:grpSpPr>
      <p:sp>
        <p:nvSpPr>
          <p:cNvPr id="335" name="Title Text"/>
          <p:cNvSpPr txBox="1">
            <a:spLocks noGrp="1"/>
          </p:cNvSpPr>
          <p:nvPr>
            <p:ph type="title"/>
          </p:nvPr>
        </p:nvSpPr>
        <p:spPr>
          <a:xfrm>
            <a:off x="228600" y="203781"/>
            <a:ext cx="4114802" cy="4479346"/>
          </a:xfrm>
          <a:prstGeom prst="rect">
            <a:avLst/>
          </a:prstGeom>
        </p:spPr>
        <p:txBody>
          <a:bodyPr>
            <a:normAutofit/>
          </a:bodyPr>
          <a:lstStyle/>
          <a:p>
            <a:r>
              <a:t>Title Text</a:t>
            </a:r>
          </a:p>
        </p:txBody>
      </p:sp>
      <p:pic>
        <p:nvPicPr>
          <p:cNvPr id="336" name="Picture 5" descr="Picture 5"/>
          <p:cNvPicPr>
            <a:picLocks noChangeAspect="1"/>
          </p:cNvPicPr>
          <p:nvPr/>
        </p:nvPicPr>
        <p:blipFill>
          <a:blip r:embed="rId2"/>
          <a:stretch>
            <a:fillRect/>
          </a:stretch>
        </p:blipFill>
        <p:spPr>
          <a:xfrm>
            <a:off x="8393811" y="241301"/>
            <a:ext cx="521590" cy="211455"/>
          </a:xfrm>
          <a:prstGeom prst="rect">
            <a:avLst/>
          </a:prstGeom>
          <a:ln w="12700">
            <a:miter lim="400000"/>
          </a:ln>
        </p:spPr>
      </p:pic>
      <p:pic>
        <p:nvPicPr>
          <p:cNvPr id="337" name="Picture 13" descr="Picture 13"/>
          <p:cNvPicPr>
            <a:picLocks noChangeAspect="1"/>
          </p:cNvPicPr>
          <p:nvPr/>
        </p:nvPicPr>
        <p:blipFill>
          <a:blip r:embed="rId3"/>
          <a:srcRect l="15132" t="30197" r="15583" b="32340"/>
          <a:stretch>
            <a:fillRect/>
          </a:stretch>
        </p:blipFill>
        <p:spPr>
          <a:xfrm>
            <a:off x="7410747" y="4604933"/>
            <a:ext cx="1574104" cy="398968"/>
          </a:xfrm>
          <a:prstGeom prst="rect">
            <a:avLst/>
          </a:prstGeom>
          <a:ln w="12700">
            <a:miter lim="400000"/>
          </a:ln>
        </p:spPr>
      </p:pic>
      <p:pic>
        <p:nvPicPr>
          <p:cNvPr id="338" name="BCK_PEG_[01].png" descr="BCK_PEG_[01].png"/>
          <p:cNvPicPr>
            <a:picLocks noChangeAspect="1"/>
          </p:cNvPicPr>
          <p:nvPr/>
        </p:nvPicPr>
        <p:blipFill>
          <a:blip r:embed="rId4"/>
          <a:stretch>
            <a:fillRect/>
          </a:stretch>
        </p:blipFill>
        <p:spPr>
          <a:xfrm>
            <a:off x="3497299" y="1621623"/>
            <a:ext cx="2149405" cy="1900254"/>
          </a:xfrm>
          <a:prstGeom prst="rect">
            <a:avLst/>
          </a:prstGeom>
          <a:ln w="12700">
            <a:miter lim="400000"/>
          </a:ln>
        </p:spPr>
      </p:pic>
      <p:sp>
        <p:nvSpPr>
          <p:cNvPr id="339" name="Slide Number"/>
          <p:cNvSpPr txBox="1">
            <a:spLocks noGrp="1"/>
          </p:cNvSpPr>
          <p:nvPr>
            <p:ph type="sldNum" sz="quarter" idx="2"/>
          </p:nvPr>
        </p:nvSpPr>
        <p:spPr>
          <a:xfrm>
            <a:off x="6450607" y="4721097"/>
            <a:ext cx="102593" cy="92333"/>
          </a:xfrm>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899590704"/>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1_Divider">
    <p:bg>
      <p:bgPr>
        <a:solidFill>
          <a:schemeClr val="accent2"/>
        </a:solidFill>
        <a:effectLst/>
      </p:bgPr>
    </p:bg>
    <p:spTree>
      <p:nvGrpSpPr>
        <p:cNvPr id="1" name=""/>
        <p:cNvGrpSpPr/>
        <p:nvPr/>
      </p:nvGrpSpPr>
      <p:grpSpPr>
        <a:xfrm>
          <a:off x="0" y="0"/>
          <a:ext cx="0" cy="0"/>
          <a:chOff x="0" y="0"/>
          <a:chExt cx="0" cy="0"/>
        </a:xfrm>
      </p:grpSpPr>
      <p:sp>
        <p:nvSpPr>
          <p:cNvPr id="346"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347" name="Title Text"/>
          <p:cNvSpPr txBox="1">
            <a:spLocks noGrp="1"/>
          </p:cNvSpPr>
          <p:nvPr>
            <p:ph type="title"/>
          </p:nvPr>
        </p:nvSpPr>
        <p:spPr>
          <a:xfrm>
            <a:off x="228600" y="201169"/>
            <a:ext cx="4114800" cy="4493753"/>
          </a:xfrm>
          <a:prstGeom prst="rect">
            <a:avLst/>
          </a:prstGeom>
        </p:spPr>
        <p:txBody>
          <a:bodyPr>
            <a:normAutofit/>
          </a:bodyPr>
          <a:lstStyle/>
          <a:p>
            <a:r>
              <a:t>Title Text</a:t>
            </a:r>
          </a:p>
        </p:txBody>
      </p:sp>
    </p:spTree>
    <p:extLst>
      <p:ext uri="{BB962C8B-B14F-4D97-AF65-F5344CB8AC3E}">
        <p14:creationId xmlns:p14="http://schemas.microsoft.com/office/powerpoint/2010/main" val="2517318687"/>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chemeClr val="accent2"/>
        </a:solidFill>
        <a:effectLst/>
      </p:bgPr>
    </p:bg>
    <p:spTree>
      <p:nvGrpSpPr>
        <p:cNvPr id="1" name=""/>
        <p:cNvGrpSpPr/>
        <p:nvPr/>
      </p:nvGrpSpPr>
      <p:grpSpPr>
        <a:xfrm>
          <a:off x="0" y="0"/>
          <a:ext cx="0" cy="0"/>
          <a:chOff x="0" y="0"/>
          <a:chExt cx="0" cy="0"/>
        </a:xfrm>
      </p:grpSpPr>
      <p:sp>
        <p:nvSpPr>
          <p:cNvPr id="354"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355"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356"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lvl1pPr>
            <a:lvl2pPr>
              <a:spcBef>
                <a:spcPts val="0"/>
              </a:spcBef>
              <a:tabLst>
                <a:tab pos="4013100" algn="r"/>
              </a:tabLst>
            </a:lvl2pPr>
            <a:lvl3pPr>
              <a:spcBef>
                <a:spcPts val="0"/>
              </a:spcBef>
              <a:tabLst>
                <a:tab pos="4013100" algn="r"/>
              </a:tabLst>
            </a:lvl3pPr>
            <a:lvl4pPr>
              <a:spcBef>
                <a:spcPts val="0"/>
              </a:spcBef>
              <a:tabLst>
                <a:tab pos="4013100" algn="r"/>
              </a:tabLst>
            </a:lvl4pPr>
            <a:lvl5pPr>
              <a:spcBef>
                <a:spcPts val="0"/>
              </a:spcBef>
              <a:tabLst>
                <a:tab pos="4013100" algn="r"/>
              </a:tabLst>
            </a:lvl5pPr>
          </a:lstStyle>
          <a:p>
            <a:r>
              <a:t>Body Level One</a:t>
            </a:r>
          </a:p>
          <a:p>
            <a:pPr lvl="1"/>
            <a:r>
              <a:t>Body Level Two</a:t>
            </a:r>
          </a:p>
          <a:p>
            <a:pPr lvl="2"/>
            <a:r>
              <a:t>Body Level Three</a:t>
            </a:r>
          </a:p>
          <a:p>
            <a:pPr lvl="3"/>
            <a:r>
              <a:t>Body Level Four</a:t>
            </a:r>
          </a:p>
          <a:p>
            <a:pPr lvl="4"/>
            <a:r>
              <a:t>Body Level Five</a:t>
            </a:r>
          </a:p>
        </p:txBody>
      </p:sp>
      <p:sp>
        <p:nvSpPr>
          <p:cNvPr id="357" name="Text Placeholder 6"/>
          <p:cNvSpPr>
            <a:spLocks noGrp="1"/>
          </p:cNvSpPr>
          <p:nvPr>
            <p:ph type="body" sz="half" idx="13"/>
          </p:nvPr>
        </p:nvSpPr>
        <p:spPr>
          <a:xfrm>
            <a:off x="4800600" y="1123950"/>
            <a:ext cx="4114800" cy="3584448"/>
          </a:xfrm>
          <a:prstGeom prst="rect">
            <a:avLst/>
          </a:prstGeom>
        </p:spPr>
        <p:txBody>
          <a:bodyPr>
            <a:normAutofit/>
          </a:bodyPr>
          <a:lstStyle>
            <a:lvl1pPr>
              <a:tabLst>
                <a:tab pos="3009900" algn="r"/>
              </a:tabLst>
              <a:defRPr/>
            </a:lvl1pPr>
          </a:lstStyle>
          <a:p>
            <a:pPr>
              <a:tabLst>
                <a:tab pos="4013200" algn="r"/>
              </a:tabLst>
            </a:pPr>
            <a:endParaRPr/>
          </a:p>
        </p:txBody>
      </p:sp>
    </p:spTree>
    <p:extLst>
      <p:ext uri="{BB962C8B-B14F-4D97-AF65-F5344CB8AC3E}">
        <p14:creationId xmlns:p14="http://schemas.microsoft.com/office/powerpoint/2010/main" val="2596227774"/>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1_fact, number">
    <p:bg>
      <p:bgPr>
        <a:solidFill>
          <a:schemeClr val="accent2"/>
        </a:solidFill>
        <a:effectLst/>
      </p:bgPr>
    </p:bg>
    <p:spTree>
      <p:nvGrpSpPr>
        <p:cNvPr id="1" name=""/>
        <p:cNvGrpSpPr/>
        <p:nvPr/>
      </p:nvGrpSpPr>
      <p:grpSpPr>
        <a:xfrm>
          <a:off x="0" y="0"/>
          <a:ext cx="0" cy="0"/>
          <a:chOff x="0" y="0"/>
          <a:chExt cx="0" cy="0"/>
        </a:xfrm>
      </p:grpSpPr>
      <p:sp>
        <p:nvSpPr>
          <p:cNvPr id="364"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366" name="Body Level One…"/>
          <p:cNvSpPr txBox="1">
            <a:spLocks noGrp="1"/>
          </p:cNvSpPr>
          <p:nvPr>
            <p:ph type="body" sz="half" idx="1"/>
          </p:nvPr>
        </p:nvSpPr>
        <p:spPr>
          <a:xfrm>
            <a:off x="228600" y="1511556"/>
            <a:ext cx="4114800" cy="3108961"/>
          </a:xfrm>
          <a:prstGeom prst="rect">
            <a:avLst/>
          </a:prstGeom>
        </p:spPr>
        <p:txBody>
          <a:bodyPr>
            <a:normAutofit/>
          </a:bodyPr>
          <a:lstStyle>
            <a:lvl1pPr>
              <a:lnSpc>
                <a:spcPct val="90000"/>
              </a:lnSpc>
              <a:spcBef>
                <a:spcPts val="0"/>
              </a:spcBef>
              <a:defRPr sz="9600" b="1"/>
            </a:lvl1pPr>
            <a:lvl2pPr marL="1186517" indent="-1186517">
              <a:lnSpc>
                <a:spcPct val="90000"/>
              </a:lnSpc>
              <a:spcBef>
                <a:spcPts val="0"/>
              </a:spcBef>
              <a:defRPr sz="9600" b="1"/>
            </a:lvl2pPr>
            <a:lvl3pPr marL="1410348" indent="-1186517">
              <a:lnSpc>
                <a:spcPct val="90000"/>
              </a:lnSpc>
              <a:spcBef>
                <a:spcPts val="0"/>
              </a:spcBef>
              <a:defRPr sz="9600" b="1"/>
            </a:lvl3pPr>
            <a:lvl4pPr marL="1611045" indent="-1153856">
              <a:lnSpc>
                <a:spcPct val="90000"/>
              </a:lnSpc>
              <a:spcBef>
                <a:spcPts val="0"/>
              </a:spcBef>
              <a:defRPr sz="9600" b="1"/>
            </a:lvl4pPr>
            <a:lvl5pPr marL="1816738" indent="-1186517">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94789692"/>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chemeClr val="accent2"/>
        </a:solidFill>
        <a:effectLst/>
      </p:bgPr>
    </p:bg>
    <p:spTree>
      <p:nvGrpSpPr>
        <p:cNvPr id="1" name=""/>
        <p:cNvGrpSpPr/>
        <p:nvPr/>
      </p:nvGrpSpPr>
      <p:grpSpPr>
        <a:xfrm>
          <a:off x="0" y="0"/>
          <a:ext cx="0" cy="0"/>
          <a:chOff x="0" y="0"/>
          <a:chExt cx="0" cy="0"/>
        </a:xfrm>
      </p:grpSpPr>
      <p:sp>
        <p:nvSpPr>
          <p:cNvPr id="373"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74"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375" name="Body Level One…"/>
          <p:cNvSpPr txBox="1">
            <a:spLocks noGrp="1"/>
          </p:cNvSpPr>
          <p:nvPr>
            <p:ph type="body" sz="half" idx="1"/>
          </p:nvPr>
        </p:nvSpPr>
        <p:spPr>
          <a:xfrm>
            <a:off x="228600" y="1511556"/>
            <a:ext cx="4114800" cy="3108961"/>
          </a:xfrm>
          <a:prstGeom prst="rect">
            <a:avLst/>
          </a:prstGeom>
        </p:spPr>
        <p:txBody>
          <a:bodyPr>
            <a:normAutofit/>
          </a:bodyPr>
          <a:lstStyle>
            <a:lvl1pPr>
              <a:lnSpc>
                <a:spcPct val="90000"/>
              </a:lnSpc>
              <a:spcBef>
                <a:spcPts val="0"/>
              </a:spcBef>
              <a:defRPr sz="9600" b="1"/>
            </a:lvl1pPr>
            <a:lvl2pPr marL="1186517" indent="-1186517">
              <a:lnSpc>
                <a:spcPct val="90000"/>
              </a:lnSpc>
              <a:spcBef>
                <a:spcPts val="0"/>
              </a:spcBef>
              <a:defRPr sz="9600" b="1"/>
            </a:lvl2pPr>
            <a:lvl3pPr marL="1410348" indent="-1186517">
              <a:lnSpc>
                <a:spcPct val="90000"/>
              </a:lnSpc>
              <a:spcBef>
                <a:spcPts val="0"/>
              </a:spcBef>
              <a:defRPr sz="9600" b="1"/>
            </a:lvl3pPr>
            <a:lvl4pPr marL="1611045" indent="-1153856">
              <a:lnSpc>
                <a:spcPct val="90000"/>
              </a:lnSpc>
              <a:spcBef>
                <a:spcPts val="0"/>
              </a:spcBef>
              <a:defRPr sz="9600" b="1"/>
            </a:lvl4pPr>
            <a:lvl5pPr marL="1816738" indent="-1186517">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76"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2129067374"/>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1_big text">
    <p:bg>
      <p:bgPr>
        <a:solidFill>
          <a:schemeClr val="accent2"/>
        </a:solidFill>
        <a:effectLst/>
      </p:bgPr>
    </p:bg>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228600" y="265175"/>
            <a:ext cx="8686800" cy="4473576"/>
          </a:xfrm>
          <a:prstGeom prst="rect">
            <a:avLst/>
          </a:prstGeom>
        </p:spPr>
        <p:txBody>
          <a:bodyPr>
            <a:normAutofit/>
          </a:bodyPr>
          <a:lstStyle>
            <a:lvl1pPr>
              <a:defRPr sz="9600" b="1"/>
            </a:lvl1pPr>
          </a:lstStyle>
          <a:p>
            <a:r>
              <a:t>Title Text</a:t>
            </a:r>
          </a:p>
        </p:txBody>
      </p:sp>
      <p:sp>
        <p:nvSpPr>
          <p:cNvPr id="384"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565285132"/>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1_quote">
    <p:bg>
      <p:bgPr>
        <a:solidFill>
          <a:schemeClr val="accent2"/>
        </a:solidFill>
        <a:effectLst/>
      </p:bgPr>
    </p:bg>
    <p:spTree>
      <p:nvGrpSpPr>
        <p:cNvPr id="1" name=""/>
        <p:cNvGrpSpPr/>
        <p:nvPr/>
      </p:nvGrpSpPr>
      <p:grpSpPr>
        <a:xfrm>
          <a:off x="0" y="0"/>
          <a:ext cx="0" cy="0"/>
          <a:chOff x="0" y="0"/>
          <a:chExt cx="0" cy="0"/>
        </a:xfrm>
      </p:grpSpPr>
      <p:sp>
        <p:nvSpPr>
          <p:cNvPr id="391" name="Title Text"/>
          <p:cNvSpPr txBox="1">
            <a:spLocks noGrp="1"/>
          </p:cNvSpPr>
          <p:nvPr>
            <p:ph type="title"/>
          </p:nvPr>
        </p:nvSpPr>
        <p:spPr>
          <a:xfrm>
            <a:off x="228601" y="201168"/>
            <a:ext cx="5187463" cy="4520806"/>
          </a:xfrm>
          <a:prstGeom prst="rect">
            <a:avLst/>
          </a:prstGeom>
        </p:spPr>
        <p:txBody>
          <a:bodyPr>
            <a:normAutofit/>
          </a:bodyPr>
          <a:lstStyle>
            <a:lvl1pPr marL="117472" indent="-117472"/>
          </a:lstStyle>
          <a:p>
            <a:r>
              <a:t>Title Text</a:t>
            </a: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951603148"/>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1_section, title, text">
    <p:bg>
      <p:bgPr>
        <a:solidFill>
          <a:schemeClr val="accent2"/>
        </a:solidFill>
        <a:effectLst/>
      </p:bgPr>
    </p:bg>
    <p:spTree>
      <p:nvGrpSpPr>
        <p:cNvPr id="1" name=""/>
        <p:cNvGrpSpPr/>
        <p:nvPr/>
      </p:nvGrpSpPr>
      <p:grpSpPr>
        <a:xfrm>
          <a:off x="0" y="0"/>
          <a:ext cx="0" cy="0"/>
          <a:chOff x="0" y="0"/>
          <a:chExt cx="0" cy="0"/>
        </a:xfrm>
      </p:grpSpPr>
      <p:sp>
        <p:nvSpPr>
          <p:cNvPr id="399" name="Title Text"/>
          <p:cNvSpPr txBox="1">
            <a:spLocks noGrp="1"/>
          </p:cNvSpPr>
          <p:nvPr>
            <p:ph type="title"/>
          </p:nvPr>
        </p:nvSpPr>
        <p:spPr>
          <a:xfrm>
            <a:off x="228600" y="411481"/>
            <a:ext cx="4114800" cy="4328051"/>
          </a:xfrm>
          <a:prstGeom prst="rect">
            <a:avLst/>
          </a:prstGeom>
        </p:spPr>
        <p:txBody>
          <a:bodyPr>
            <a:normAutofit/>
          </a:bodyPr>
          <a:lstStyle/>
          <a:p>
            <a:r>
              <a:t>Title Text</a:t>
            </a:r>
          </a:p>
        </p:txBody>
      </p:sp>
      <p:sp>
        <p:nvSpPr>
          <p:cNvPr id="400"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401" name="Body Level One…"/>
          <p:cNvSpPr txBox="1">
            <a:spLocks noGrp="1"/>
          </p:cNvSpPr>
          <p:nvPr>
            <p:ph type="body" sz="half" idx="1"/>
          </p:nvPr>
        </p:nvSpPr>
        <p:spPr>
          <a:xfrm>
            <a:off x="4800600" y="493777"/>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02" name="Text Placeholder 11"/>
          <p:cNvSpPr>
            <a:spLocks noGrp="1"/>
          </p:cNvSpPr>
          <p:nvPr>
            <p:ph type="body" sz="quarter" idx="13"/>
          </p:nvPr>
        </p:nvSpPr>
        <p:spPr>
          <a:xfrm>
            <a:off x="228600" y="200563"/>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416161513"/>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chemeClr val="accent2"/>
        </a:solidFill>
        <a:effectLst/>
      </p:bgPr>
    </p:bg>
    <p:spTree>
      <p:nvGrpSpPr>
        <p:cNvPr id="1" name=""/>
        <p:cNvGrpSpPr/>
        <p:nvPr/>
      </p:nvGrpSpPr>
      <p:grpSpPr>
        <a:xfrm>
          <a:off x="0" y="0"/>
          <a:ext cx="0" cy="0"/>
          <a:chOff x="0" y="0"/>
          <a:chExt cx="0" cy="0"/>
        </a:xfrm>
      </p:grpSpPr>
      <p:sp>
        <p:nvSpPr>
          <p:cNvPr id="409" name="Title Text"/>
          <p:cNvSpPr txBox="1">
            <a:spLocks noGrp="1"/>
          </p:cNvSpPr>
          <p:nvPr>
            <p:ph type="title"/>
          </p:nvPr>
        </p:nvSpPr>
        <p:spPr>
          <a:xfrm>
            <a:off x="228600" y="201169"/>
            <a:ext cx="4114800" cy="959359"/>
          </a:xfrm>
          <a:prstGeom prst="rect">
            <a:avLst/>
          </a:prstGeom>
        </p:spPr>
        <p:txBody>
          <a:bodyPr>
            <a:normAutofit/>
          </a:bodyPr>
          <a:lstStyle/>
          <a:p>
            <a:r>
              <a:t>Title Text</a:t>
            </a:r>
          </a:p>
        </p:txBody>
      </p:sp>
      <p:sp>
        <p:nvSpPr>
          <p:cNvPr id="410"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411" name="Body Level One…"/>
          <p:cNvSpPr txBox="1">
            <a:spLocks noGrp="1"/>
          </p:cNvSpPr>
          <p:nvPr>
            <p:ph type="body" sz="half" idx="1"/>
          </p:nvPr>
        </p:nvSpPr>
        <p:spPr>
          <a:xfrm>
            <a:off x="228600" y="1124712"/>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412" name="Text Placeholder 9"/>
          <p:cNvSpPr>
            <a:spLocks noGrp="1"/>
          </p:cNvSpPr>
          <p:nvPr>
            <p:ph type="body" sz="half" idx="13"/>
          </p:nvPr>
        </p:nvSpPr>
        <p:spPr>
          <a:xfrm>
            <a:off x="4800600" y="1124712"/>
            <a:ext cx="4114800" cy="3585847"/>
          </a:xfrm>
          <a:prstGeom prst="rect">
            <a:avLst/>
          </a:prstGeom>
        </p:spPr>
        <p:txBody>
          <a:bodyPr>
            <a:normAutofit/>
          </a:bodyPr>
          <a:lstStyle>
            <a:lvl1pPr>
              <a:spcBef>
                <a:spcPts val="0"/>
              </a:spcBef>
              <a:defRPr/>
            </a:lvl1pPr>
          </a:lstStyle>
          <a:p>
            <a:pPr>
              <a:spcBef>
                <a:spcPts val="0"/>
              </a:spcBef>
            </a:pPr>
            <a:endParaRPr/>
          </a:p>
        </p:txBody>
      </p:sp>
    </p:spTree>
    <p:extLst>
      <p:ext uri="{BB962C8B-B14F-4D97-AF65-F5344CB8AC3E}">
        <p14:creationId xmlns:p14="http://schemas.microsoft.com/office/powerpoint/2010/main" val="336268774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sp>
        <p:nvSpPr>
          <p:cNvPr id="187" name="Title Text"/>
          <p:cNvSpPr txBox="1">
            <a:spLocks noGrp="1"/>
          </p:cNvSpPr>
          <p:nvPr>
            <p:ph type="title"/>
          </p:nvPr>
        </p:nvSpPr>
        <p:spPr>
          <a:xfrm>
            <a:off x="228600" y="201168"/>
            <a:ext cx="4114800" cy="381001"/>
          </a:xfrm>
          <a:prstGeom prst="rect">
            <a:avLst/>
          </a:prstGeom>
        </p:spPr>
        <p:txBody>
          <a:bodyPr>
            <a:normAutofit/>
          </a:bodyPr>
          <a:lstStyle/>
          <a:p>
            <a:r>
              <a:t>Title Text</a:t>
            </a:r>
          </a:p>
        </p:txBody>
      </p:sp>
      <p:sp>
        <p:nvSpPr>
          <p:cNvPr id="1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chemeClr val="accent2"/>
        </a:solidFill>
        <a:effectLst/>
      </p:bgPr>
    </p:bg>
    <p:spTree>
      <p:nvGrpSpPr>
        <p:cNvPr id="1" name=""/>
        <p:cNvGrpSpPr/>
        <p:nvPr/>
      </p:nvGrpSpPr>
      <p:grpSpPr>
        <a:xfrm>
          <a:off x="0" y="0"/>
          <a:ext cx="0" cy="0"/>
          <a:chOff x="0" y="0"/>
          <a:chExt cx="0" cy="0"/>
        </a:xfrm>
      </p:grpSpPr>
      <p:sp>
        <p:nvSpPr>
          <p:cNvPr id="419" name="Title Text"/>
          <p:cNvSpPr txBox="1">
            <a:spLocks noGrp="1"/>
          </p:cNvSpPr>
          <p:nvPr>
            <p:ph type="title"/>
          </p:nvPr>
        </p:nvSpPr>
        <p:spPr>
          <a:xfrm>
            <a:off x="228600" y="411481"/>
            <a:ext cx="6400800" cy="640081"/>
          </a:xfrm>
          <a:prstGeom prst="rect">
            <a:avLst/>
          </a:prstGeom>
        </p:spPr>
        <p:txBody>
          <a:bodyPr>
            <a:normAutofit/>
          </a:bodyPr>
          <a:lstStyle/>
          <a:p>
            <a:r>
              <a:t>Title Text</a:t>
            </a:r>
          </a:p>
        </p:txBody>
      </p:sp>
      <p:sp>
        <p:nvSpPr>
          <p:cNvPr id="420"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421" name="Body Level One…"/>
          <p:cNvSpPr txBox="1">
            <a:spLocks noGrp="1"/>
          </p:cNvSpPr>
          <p:nvPr>
            <p:ph type="body" sz="half" idx="1"/>
          </p:nvPr>
        </p:nvSpPr>
        <p:spPr>
          <a:xfrm>
            <a:off x="4800600" y="1093470"/>
            <a:ext cx="4114800" cy="3589658"/>
          </a:xfrm>
          <a:prstGeom prst="rect">
            <a:avLst/>
          </a:prstGeom>
        </p:spPr>
        <p:txBody>
          <a:bodyPr>
            <a:normAutofit/>
          </a:bodyPr>
          <a:lstStyle>
            <a:lvl1pPr>
              <a:defRPr sz="1600"/>
            </a:lvl1pPr>
            <a:lvl2pPr marL="197752" indent="-197752">
              <a:defRPr sz="1600"/>
            </a:lvl2pPr>
            <a:lvl3pPr marL="421583" indent="-197752">
              <a:defRPr sz="1600"/>
            </a:lvl3pPr>
            <a:lvl4pPr marL="649498" indent="-192309">
              <a:defRPr sz="1600"/>
            </a:lvl4pPr>
            <a:lvl5pPr marL="827973" indent="-197752">
              <a:defRPr sz="1600"/>
            </a:lvl5pPr>
          </a:lstStyle>
          <a:p>
            <a:r>
              <a:t>Body Level One</a:t>
            </a:r>
          </a:p>
          <a:p>
            <a:pPr lvl="1"/>
            <a:r>
              <a:t>Body Level Two</a:t>
            </a:r>
          </a:p>
          <a:p>
            <a:pPr lvl="2"/>
            <a:r>
              <a:t>Body Level Three</a:t>
            </a:r>
          </a:p>
          <a:p>
            <a:pPr lvl="3"/>
            <a:r>
              <a:t>Body Level Four</a:t>
            </a:r>
          </a:p>
          <a:p>
            <a:pPr lvl="4"/>
            <a:r>
              <a:t>Body Level Five</a:t>
            </a:r>
          </a:p>
        </p:txBody>
      </p:sp>
      <p:sp>
        <p:nvSpPr>
          <p:cNvPr id="42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23" name="Text Placeholder 6"/>
          <p:cNvSpPr>
            <a:spLocks noGrp="1"/>
          </p:cNvSpPr>
          <p:nvPr>
            <p:ph type="body" sz="half" idx="14"/>
          </p:nvPr>
        </p:nvSpPr>
        <p:spPr>
          <a:xfrm>
            <a:off x="228600" y="1093471"/>
            <a:ext cx="4114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025540586"/>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chemeClr val="accent2"/>
        </a:solidFill>
        <a:effectLst/>
      </p:bgPr>
    </p:bg>
    <p:spTree>
      <p:nvGrpSpPr>
        <p:cNvPr id="1" name=""/>
        <p:cNvGrpSpPr/>
        <p:nvPr/>
      </p:nvGrpSpPr>
      <p:grpSpPr>
        <a:xfrm>
          <a:off x="0" y="0"/>
          <a:ext cx="0" cy="0"/>
          <a:chOff x="0" y="0"/>
          <a:chExt cx="0" cy="0"/>
        </a:xfrm>
      </p:grpSpPr>
      <p:sp>
        <p:nvSpPr>
          <p:cNvPr id="430" name="Title Text"/>
          <p:cNvSpPr txBox="1">
            <a:spLocks noGrp="1"/>
          </p:cNvSpPr>
          <p:nvPr>
            <p:ph type="title"/>
          </p:nvPr>
        </p:nvSpPr>
        <p:spPr>
          <a:xfrm>
            <a:off x="228600" y="201169"/>
            <a:ext cx="4114800" cy="502159"/>
          </a:xfrm>
          <a:prstGeom prst="rect">
            <a:avLst/>
          </a:prstGeom>
        </p:spPr>
        <p:txBody>
          <a:bodyPr>
            <a:normAutofit/>
          </a:bodyPr>
          <a:lstStyle/>
          <a:p>
            <a:r>
              <a:t>Title Text</a:t>
            </a:r>
          </a:p>
        </p:txBody>
      </p:sp>
      <p:sp>
        <p:nvSpPr>
          <p:cNvPr id="431"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432"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lvl1pPr>
            <a:lvl2pPr marL="296629" indent="-296629">
              <a:defRPr sz="2400"/>
            </a:lvl2pPr>
            <a:lvl3pPr marL="520460" indent="-296629">
              <a:defRPr sz="2400"/>
            </a:lvl3pPr>
            <a:lvl4pPr marL="745652" indent="-288464">
              <a:defRPr sz="2400"/>
            </a:lvl4pPr>
            <a:lvl5pPr marL="926850" indent="-296629">
              <a:defRPr sz="24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225750389"/>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chemeClr val="accent2"/>
        </a:solidFill>
        <a:effectLst/>
      </p:bgPr>
    </p:bg>
    <p:spTree>
      <p:nvGrpSpPr>
        <p:cNvPr id="1" name=""/>
        <p:cNvGrpSpPr/>
        <p:nvPr/>
      </p:nvGrpSpPr>
      <p:grpSpPr>
        <a:xfrm>
          <a:off x="0" y="0"/>
          <a:ext cx="0" cy="0"/>
          <a:chOff x="0" y="0"/>
          <a:chExt cx="0" cy="0"/>
        </a:xfrm>
      </p:grpSpPr>
      <p:sp>
        <p:nvSpPr>
          <p:cNvPr id="439" name="Title Text"/>
          <p:cNvSpPr txBox="1">
            <a:spLocks noGrp="1"/>
          </p:cNvSpPr>
          <p:nvPr>
            <p:ph type="title"/>
          </p:nvPr>
        </p:nvSpPr>
        <p:spPr>
          <a:xfrm>
            <a:off x="228600" y="411481"/>
            <a:ext cx="6400800" cy="640081"/>
          </a:xfrm>
          <a:prstGeom prst="rect">
            <a:avLst/>
          </a:prstGeom>
        </p:spPr>
        <p:txBody>
          <a:bodyPr>
            <a:normAutofit/>
          </a:bodyPr>
          <a:lstStyle/>
          <a:p>
            <a:r>
              <a:t>Title Text</a:t>
            </a:r>
          </a:p>
        </p:txBody>
      </p:sp>
      <p:sp>
        <p:nvSpPr>
          <p:cNvPr id="440"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441"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lvl1pPr>
            <a:lvl2pPr marL="0" indent="0">
              <a:buSzTx/>
              <a:buNone/>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4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43" name="Text Placeholder 6"/>
          <p:cNvSpPr>
            <a:spLocks noGrp="1"/>
          </p:cNvSpPr>
          <p:nvPr>
            <p:ph type="body" sz="quarter" idx="14"/>
          </p:nvPr>
        </p:nvSpPr>
        <p:spPr>
          <a:xfrm>
            <a:off x="228600" y="1093470"/>
            <a:ext cx="1828800" cy="3589655"/>
          </a:xfrm>
          <a:prstGeom prst="rect">
            <a:avLst/>
          </a:prstGeom>
        </p:spPr>
        <p:txBody>
          <a:bodyPr>
            <a:normAutofit/>
          </a:bodyPr>
          <a:lstStyle/>
          <a:p>
            <a:pPr>
              <a:defRPr sz="1600"/>
            </a:pPr>
            <a:endParaRPr/>
          </a:p>
        </p:txBody>
      </p:sp>
      <p:sp>
        <p:nvSpPr>
          <p:cNvPr id="444" name="Text Placeholder 7"/>
          <p:cNvSpPr>
            <a:spLocks noGrp="1"/>
          </p:cNvSpPr>
          <p:nvPr>
            <p:ph type="body" sz="quarter" idx="15"/>
          </p:nvPr>
        </p:nvSpPr>
        <p:spPr>
          <a:xfrm>
            <a:off x="2514600" y="1093470"/>
            <a:ext cx="1828800" cy="3589655"/>
          </a:xfrm>
          <a:prstGeom prst="rect">
            <a:avLst/>
          </a:prstGeom>
        </p:spPr>
        <p:txBody>
          <a:bodyPr>
            <a:normAutofit/>
          </a:bodyPr>
          <a:lstStyle/>
          <a:p>
            <a:pPr>
              <a:defRPr sz="1600"/>
            </a:pPr>
            <a:endParaRPr/>
          </a:p>
        </p:txBody>
      </p:sp>
      <p:sp>
        <p:nvSpPr>
          <p:cNvPr id="445" name="Text Placeholder 9"/>
          <p:cNvSpPr>
            <a:spLocks noGrp="1"/>
          </p:cNvSpPr>
          <p:nvPr>
            <p:ph type="body" sz="quarter" idx="16"/>
          </p:nvPr>
        </p:nvSpPr>
        <p:spPr>
          <a:xfrm>
            <a:off x="7086600" y="1093470"/>
            <a:ext cx="1828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052176120"/>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chemeClr val="accent2"/>
        </a:solidFill>
        <a:effectLst/>
      </p:bgPr>
    </p:bg>
    <p:spTree>
      <p:nvGrpSpPr>
        <p:cNvPr id="1" name=""/>
        <p:cNvGrpSpPr/>
        <p:nvPr/>
      </p:nvGrpSpPr>
      <p:grpSpPr>
        <a:xfrm>
          <a:off x="0" y="0"/>
          <a:ext cx="0" cy="0"/>
          <a:chOff x="0" y="0"/>
          <a:chExt cx="0" cy="0"/>
        </a:xfrm>
      </p:grpSpPr>
      <p:sp>
        <p:nvSpPr>
          <p:cNvPr id="45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453" name="Title Text"/>
          <p:cNvSpPr txBox="1">
            <a:spLocks noGrp="1"/>
          </p:cNvSpPr>
          <p:nvPr>
            <p:ph type="title"/>
          </p:nvPr>
        </p:nvSpPr>
        <p:spPr>
          <a:xfrm>
            <a:off x="228600" y="411481"/>
            <a:ext cx="4114800" cy="640081"/>
          </a:xfrm>
          <a:prstGeom prst="rect">
            <a:avLst/>
          </a:prstGeom>
        </p:spPr>
        <p:txBody>
          <a:bodyPr>
            <a:normAutofit/>
          </a:bodyPr>
          <a:lstStyle/>
          <a:p>
            <a:r>
              <a:t>Title Text</a:t>
            </a:r>
          </a:p>
        </p:txBody>
      </p:sp>
      <p:sp>
        <p:nvSpPr>
          <p:cNvPr id="454"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455"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lvl1pPr>
            <a:lvl2pPr marL="135955" indent="-135955">
              <a:defRPr sz="1100"/>
            </a:lvl2pPr>
            <a:lvl3pPr marL="359786" indent="-135955">
              <a:defRPr sz="1100"/>
            </a:lvl3pPr>
            <a:lvl4pPr marL="589401" indent="-132213">
              <a:defRPr sz="1100"/>
            </a:lvl4pPr>
            <a:lvl5pPr marL="766176" indent="-135955">
              <a:defRPr sz="1100"/>
            </a:lvl5pPr>
          </a:lstStyle>
          <a:p>
            <a:r>
              <a:t>Body Level One</a:t>
            </a:r>
          </a:p>
          <a:p>
            <a:pPr lvl="1"/>
            <a:r>
              <a:t>Body Level Two</a:t>
            </a:r>
          </a:p>
          <a:p>
            <a:pPr lvl="2"/>
            <a:r>
              <a:t>Body Level Three</a:t>
            </a:r>
          </a:p>
          <a:p>
            <a:pPr lvl="3"/>
            <a:r>
              <a:t>Body Level Four</a:t>
            </a:r>
          </a:p>
          <a:p>
            <a:pPr lvl="4"/>
            <a:r>
              <a:t>Body Level Five</a:t>
            </a:r>
          </a:p>
        </p:txBody>
      </p:sp>
      <p:sp>
        <p:nvSpPr>
          <p:cNvPr id="456" name="Text Placeholder 6"/>
          <p:cNvSpPr>
            <a:spLocks noGrp="1"/>
          </p:cNvSpPr>
          <p:nvPr>
            <p:ph type="body" sz="half" idx="14"/>
          </p:nvPr>
        </p:nvSpPr>
        <p:spPr>
          <a:xfrm>
            <a:off x="228600" y="1097280"/>
            <a:ext cx="4114800" cy="35858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811363675"/>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chemeClr val="accent2"/>
        </a:solidFill>
        <a:effectLst/>
      </p:bgPr>
    </p:bg>
    <p:spTree>
      <p:nvGrpSpPr>
        <p:cNvPr id="1" name=""/>
        <p:cNvGrpSpPr/>
        <p:nvPr/>
      </p:nvGrpSpPr>
      <p:grpSpPr>
        <a:xfrm>
          <a:off x="0" y="0"/>
          <a:ext cx="0" cy="0"/>
          <a:chOff x="0" y="0"/>
          <a:chExt cx="0" cy="0"/>
        </a:xfrm>
      </p:grpSpPr>
      <p:sp>
        <p:nvSpPr>
          <p:cNvPr id="463"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464" name="Title Text"/>
          <p:cNvSpPr txBox="1">
            <a:spLocks noGrp="1"/>
          </p:cNvSpPr>
          <p:nvPr>
            <p:ph type="title"/>
          </p:nvPr>
        </p:nvSpPr>
        <p:spPr>
          <a:xfrm>
            <a:off x="228600" y="201169"/>
            <a:ext cx="4114800" cy="640081"/>
          </a:xfrm>
          <a:prstGeom prst="rect">
            <a:avLst/>
          </a:prstGeom>
        </p:spPr>
        <p:txBody>
          <a:bodyPr>
            <a:normAutofit/>
          </a:bodyPr>
          <a:lstStyle/>
          <a:p>
            <a:r>
              <a:t>Title Text</a:t>
            </a:r>
          </a:p>
        </p:txBody>
      </p:sp>
      <p:sp>
        <p:nvSpPr>
          <p:cNvPr id="465"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466" name="Body Level One…"/>
          <p:cNvSpPr txBox="1">
            <a:spLocks noGrp="1"/>
          </p:cNvSpPr>
          <p:nvPr>
            <p:ph type="body" sz="quarter" idx="1"/>
          </p:nvPr>
        </p:nvSpPr>
        <p:spPr>
          <a:xfrm>
            <a:off x="228600" y="1097279"/>
            <a:ext cx="1828800" cy="3585847"/>
          </a:xfrm>
          <a:prstGeom prst="rect">
            <a:avLst/>
          </a:prstGeom>
        </p:spPr>
        <p:txBody>
          <a:bodyPr>
            <a:normAutofit/>
          </a:bodyPr>
          <a:lstStyle>
            <a:lvl1pPr>
              <a:defRPr sz="1600"/>
            </a:lvl1pPr>
            <a:lvl2pPr marL="0" indent="0">
              <a:buSzTx/>
              <a:buNone/>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67"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731342271"/>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chemeClr val="accent2"/>
        </a:solidFill>
        <a:effectLst/>
      </p:bgPr>
    </p:bg>
    <p:spTree>
      <p:nvGrpSpPr>
        <p:cNvPr id="1" name=""/>
        <p:cNvGrpSpPr/>
        <p:nvPr/>
      </p:nvGrpSpPr>
      <p:grpSpPr>
        <a:xfrm>
          <a:off x="0" y="0"/>
          <a:ext cx="0" cy="0"/>
          <a:chOff x="0" y="0"/>
          <a:chExt cx="0" cy="0"/>
        </a:xfrm>
      </p:grpSpPr>
      <p:sp>
        <p:nvSpPr>
          <p:cNvPr id="474"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475"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476"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lvl1pPr>
            <a:lvl2pPr marL="0" indent="0">
              <a:buSzTx/>
              <a:buNone/>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77"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78"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378986848"/>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chemeClr val="accent2"/>
        </a:solidFill>
        <a:effectLst/>
      </p:bgPr>
    </p:bg>
    <p:spTree>
      <p:nvGrpSpPr>
        <p:cNvPr id="1" name=""/>
        <p:cNvGrpSpPr/>
        <p:nvPr/>
      </p:nvGrpSpPr>
      <p:grpSpPr>
        <a:xfrm>
          <a:off x="0" y="0"/>
          <a:ext cx="0" cy="0"/>
          <a:chOff x="0" y="0"/>
          <a:chExt cx="0" cy="0"/>
        </a:xfrm>
      </p:grpSpPr>
      <p:sp>
        <p:nvSpPr>
          <p:cNvPr id="485"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sz="1200" dirty="0"/>
          </a:p>
        </p:txBody>
      </p:sp>
      <p:sp>
        <p:nvSpPr>
          <p:cNvPr id="486"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487"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488"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56" indent="-220225"/>
            <a:lvl4pPr marL="671351" indent="-214163"/>
            <a:lvl5pPr marL="850446" indent="-220225"/>
          </a:lstStyle>
          <a:p>
            <a:r>
              <a:t>Body Level One</a:t>
            </a:r>
          </a:p>
          <a:p>
            <a:pPr lvl="1"/>
            <a:r>
              <a:t>Body Level Two</a:t>
            </a:r>
          </a:p>
          <a:p>
            <a:pPr lvl="2"/>
            <a:r>
              <a:t>Body Level Three</a:t>
            </a:r>
          </a:p>
          <a:p>
            <a:pPr lvl="3"/>
            <a:r>
              <a:t>Body Level Four</a:t>
            </a:r>
          </a:p>
          <a:p>
            <a:pPr lvl="4"/>
            <a:r>
              <a:t>Body Level Five</a:t>
            </a:r>
          </a:p>
        </p:txBody>
      </p:sp>
      <p:sp>
        <p:nvSpPr>
          <p:cNvPr id="489"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2740571433"/>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1_title, image">
    <p:bg>
      <p:bgPr>
        <a:solidFill>
          <a:schemeClr val="accent2"/>
        </a:solidFill>
        <a:effectLst/>
      </p:bgPr>
    </p:bg>
    <p:spTree>
      <p:nvGrpSpPr>
        <p:cNvPr id="1" name=""/>
        <p:cNvGrpSpPr/>
        <p:nvPr/>
      </p:nvGrpSpPr>
      <p:grpSpPr>
        <a:xfrm>
          <a:off x="0" y="0"/>
          <a:ext cx="0" cy="0"/>
          <a:chOff x="0" y="0"/>
          <a:chExt cx="0" cy="0"/>
        </a:xfrm>
      </p:grpSpPr>
      <p:sp>
        <p:nvSpPr>
          <p:cNvPr id="496"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497"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498"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4258299963"/>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1_title, half-blank area">
    <p:bg>
      <p:bgPr>
        <a:solidFill>
          <a:schemeClr val="accent2"/>
        </a:solidFill>
        <a:effectLst/>
      </p:bgPr>
    </p:bg>
    <p:spTree>
      <p:nvGrpSpPr>
        <p:cNvPr id="1" name=""/>
        <p:cNvGrpSpPr/>
        <p:nvPr/>
      </p:nvGrpSpPr>
      <p:grpSpPr>
        <a:xfrm>
          <a:off x="0" y="0"/>
          <a:ext cx="0" cy="0"/>
          <a:chOff x="0" y="0"/>
          <a:chExt cx="0" cy="0"/>
        </a:xfrm>
      </p:grpSpPr>
      <p:sp>
        <p:nvSpPr>
          <p:cNvPr id="505"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506"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465416933"/>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title, blank">
    <p:bg>
      <p:bgPr>
        <a:solidFill>
          <a:schemeClr val="accent2"/>
        </a:solidFill>
        <a:effectLst/>
      </p:bgPr>
    </p:bg>
    <p:spTree>
      <p:nvGrpSpPr>
        <p:cNvPr id="1" name=""/>
        <p:cNvGrpSpPr/>
        <p:nvPr/>
      </p:nvGrpSpPr>
      <p:grpSpPr>
        <a:xfrm>
          <a:off x="0" y="0"/>
          <a:ext cx="0" cy="0"/>
          <a:chOff x="0" y="0"/>
          <a:chExt cx="0" cy="0"/>
        </a:xfrm>
      </p:grpSpPr>
      <p:sp>
        <p:nvSpPr>
          <p:cNvPr id="513" name="Title Text"/>
          <p:cNvSpPr txBox="1">
            <a:spLocks noGrp="1"/>
          </p:cNvSpPr>
          <p:nvPr>
            <p:ph type="title"/>
          </p:nvPr>
        </p:nvSpPr>
        <p:spPr>
          <a:xfrm>
            <a:off x="228600" y="201169"/>
            <a:ext cx="4114800" cy="381001"/>
          </a:xfrm>
          <a:prstGeom prst="rect">
            <a:avLst/>
          </a:prstGeom>
        </p:spPr>
        <p:txBody>
          <a:bodyPr>
            <a:normAutofit/>
          </a:bodyPr>
          <a:lstStyle/>
          <a:p>
            <a:r>
              <a:t>Title Text</a:t>
            </a:r>
          </a:p>
        </p:txBody>
      </p:sp>
      <p:sp>
        <p:nvSpPr>
          <p:cNvPr id="514"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402992752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Title Text"/>
          <p:cNvSpPr txBox="1">
            <a:spLocks noGrp="1"/>
          </p:cNvSpPr>
          <p:nvPr>
            <p:ph type="title"/>
          </p:nvPr>
        </p:nvSpPr>
        <p:spPr>
          <a:xfrm>
            <a:off x="228600" y="201168"/>
            <a:ext cx="4114800" cy="4493753"/>
          </a:xfrm>
          <a:prstGeom prst="rect">
            <a:avLst/>
          </a:prstGeom>
        </p:spPr>
        <p:txBody>
          <a:bodyPr>
            <a:normAutofit/>
          </a:bodyPr>
          <a:lstStyle/>
          <a:p>
            <a:r>
              <a:t>Title Text</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95"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7"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pPr>
            <a:endParaRPr/>
          </a:p>
        </p:txBody>
      </p:sp>
      <p:sp>
        <p:nvSpPr>
          <p:cNvPr id="198"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pPr>
            <a:endParaRPr/>
          </a:p>
        </p:txBody>
      </p:sp>
    </p:spTree>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1_insight, text, boxes">
    <p:bg>
      <p:bgPr>
        <a:solidFill>
          <a:schemeClr val="accent2"/>
        </a:solidFill>
        <a:effectLst/>
      </p:bgPr>
    </p:bg>
    <p:spTree>
      <p:nvGrpSpPr>
        <p:cNvPr id="1" name=""/>
        <p:cNvGrpSpPr/>
        <p:nvPr/>
      </p:nvGrpSpPr>
      <p:grpSpPr>
        <a:xfrm>
          <a:off x="0" y="0"/>
          <a:ext cx="0" cy="0"/>
          <a:chOff x="0" y="0"/>
          <a:chExt cx="0" cy="0"/>
        </a:xfrm>
      </p:grpSpPr>
      <p:sp>
        <p:nvSpPr>
          <p:cNvPr id="521" name="Body Level One…"/>
          <p:cNvSpPr txBox="1">
            <a:spLocks noGrp="1"/>
          </p:cNvSpPr>
          <p:nvPr>
            <p:ph type="body" sz="half" idx="1"/>
          </p:nvPr>
        </p:nvSpPr>
        <p:spPr>
          <a:xfrm>
            <a:off x="4572002"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22"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523"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pPr>
            <a:endParaRPr/>
          </a:p>
        </p:txBody>
      </p:sp>
      <p:sp>
        <p:nvSpPr>
          <p:cNvPr id="524" name="Text Placeholder 6"/>
          <p:cNvSpPr>
            <a:spLocks noGrp="1"/>
          </p:cNvSpPr>
          <p:nvPr>
            <p:ph type="body" sz="half" idx="14"/>
          </p:nvPr>
        </p:nvSpPr>
        <p:spPr>
          <a:xfrm>
            <a:off x="228600" y="1097280"/>
            <a:ext cx="4114800" cy="3488732"/>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626134434"/>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1_boxes (3 med, 2 small)">
    <p:bg>
      <p:bgPr>
        <a:solidFill>
          <a:schemeClr val="accent2"/>
        </a:solidFill>
        <a:effectLst/>
      </p:bgPr>
    </p:bg>
    <p:spTree>
      <p:nvGrpSpPr>
        <p:cNvPr id="1" name=""/>
        <p:cNvGrpSpPr/>
        <p:nvPr/>
      </p:nvGrpSpPr>
      <p:grpSpPr>
        <a:xfrm>
          <a:off x="0" y="0"/>
          <a:ext cx="0" cy="0"/>
          <a:chOff x="0" y="0"/>
          <a:chExt cx="0" cy="0"/>
        </a:xfrm>
      </p:grpSpPr>
      <p:sp>
        <p:nvSpPr>
          <p:cNvPr id="531" name="Body Level One…"/>
          <p:cNvSpPr txBox="1">
            <a:spLocks noGrp="1"/>
          </p:cNvSpPr>
          <p:nvPr>
            <p:ph type="body" sz="half" idx="1"/>
          </p:nvPr>
        </p:nvSpPr>
        <p:spPr>
          <a:xfrm>
            <a:off x="4572002"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32"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533"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1592268834"/>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1_boxes (1 large, 4 small)">
    <p:bg>
      <p:bgPr>
        <a:solidFill>
          <a:schemeClr val="accent2"/>
        </a:solidFill>
        <a:effectLst/>
      </p:bgPr>
    </p:bg>
    <p:spTree>
      <p:nvGrpSpPr>
        <p:cNvPr id="1" name=""/>
        <p:cNvGrpSpPr/>
        <p:nvPr/>
      </p:nvGrpSpPr>
      <p:grpSpPr>
        <a:xfrm>
          <a:off x="0" y="0"/>
          <a:ext cx="0" cy="0"/>
          <a:chOff x="0" y="0"/>
          <a:chExt cx="0" cy="0"/>
        </a:xfrm>
      </p:grpSpPr>
      <p:sp>
        <p:nvSpPr>
          <p:cNvPr id="540" name="Body Level One…"/>
          <p:cNvSpPr txBox="1">
            <a:spLocks noGrp="1"/>
          </p:cNvSpPr>
          <p:nvPr>
            <p:ph type="body" sz="quarter" idx="1"/>
          </p:nvPr>
        </p:nvSpPr>
        <p:spPr>
          <a:xfrm>
            <a:off x="6857998"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41"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542" name="Title Text"/>
          <p:cNvSpPr txBox="1">
            <a:spLocks noGrp="1"/>
          </p:cNvSpPr>
          <p:nvPr>
            <p:ph type="title"/>
          </p:nvPr>
        </p:nvSpPr>
        <p:spPr>
          <a:xfrm>
            <a:off x="-1"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1716131032"/>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1_title (black box) over image(s)">
    <p:bg>
      <p:bgPr>
        <a:solidFill>
          <a:schemeClr val="accent2"/>
        </a:solidFill>
        <a:effectLst/>
      </p:bgPr>
    </p:bg>
    <p:spTree>
      <p:nvGrpSpPr>
        <p:cNvPr id="1" name=""/>
        <p:cNvGrpSpPr/>
        <p:nvPr/>
      </p:nvGrpSpPr>
      <p:grpSpPr>
        <a:xfrm>
          <a:off x="0" y="0"/>
          <a:ext cx="0" cy="0"/>
          <a:chOff x="0" y="0"/>
          <a:chExt cx="0" cy="0"/>
        </a:xfrm>
      </p:grpSpPr>
      <p:sp>
        <p:nvSpPr>
          <p:cNvPr id="549"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550" name="Title Text"/>
          <p:cNvSpPr txBox="1">
            <a:spLocks noGrp="1"/>
          </p:cNvSpPr>
          <p:nvPr>
            <p:ph type="title"/>
          </p:nvPr>
        </p:nvSpPr>
        <p:spPr>
          <a:xfrm>
            <a:off x="-1"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2856215119"/>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1_text (black box) over image(s)">
    <p:bg>
      <p:bgPr>
        <a:solidFill>
          <a:schemeClr val="accent2"/>
        </a:solidFill>
        <a:effectLst/>
      </p:bgPr>
    </p:bg>
    <p:spTree>
      <p:nvGrpSpPr>
        <p:cNvPr id="1" name=""/>
        <p:cNvGrpSpPr/>
        <p:nvPr/>
      </p:nvGrpSpPr>
      <p:grpSpPr>
        <a:xfrm>
          <a:off x="0" y="0"/>
          <a:ext cx="0" cy="0"/>
          <a:chOff x="0" y="0"/>
          <a:chExt cx="0" cy="0"/>
        </a:xfrm>
      </p:grpSpPr>
      <p:sp>
        <p:nvSpPr>
          <p:cNvPr id="557"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47" indent="-242247"/>
            <a:lvl3pPr marL="466079" indent="-242247"/>
            <a:lvl4pPr marL="692768" indent="-235579"/>
            <a:lvl5pPr marL="872468" indent="-242247"/>
          </a:lstStyle>
          <a:p>
            <a:r>
              <a:t>Body Level One</a:t>
            </a:r>
          </a:p>
          <a:p>
            <a:pPr lvl="1"/>
            <a:r>
              <a:t>Body Level Two</a:t>
            </a:r>
          </a:p>
          <a:p>
            <a:pPr lvl="2"/>
            <a:r>
              <a:t>Body Level Three</a:t>
            </a:r>
          </a:p>
          <a:p>
            <a:pPr lvl="3"/>
            <a:r>
              <a:t>Body Level Four</a:t>
            </a:r>
          </a:p>
          <a:p>
            <a:pPr lvl="4"/>
            <a:r>
              <a:t>Body Level Five</a:t>
            </a:r>
          </a:p>
        </p:txBody>
      </p:sp>
      <p:sp>
        <p:nvSpPr>
          <p:cNvPr id="558"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397854986"/>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1_boxes (4 tall)">
    <p:bg>
      <p:bgPr>
        <a:solidFill>
          <a:schemeClr val="accent2"/>
        </a:solidFill>
        <a:effectLst/>
      </p:bgPr>
    </p:bg>
    <p:spTree>
      <p:nvGrpSpPr>
        <p:cNvPr id="1" name=""/>
        <p:cNvGrpSpPr/>
        <p:nvPr/>
      </p:nvGrpSpPr>
      <p:grpSpPr>
        <a:xfrm>
          <a:off x="0" y="0"/>
          <a:ext cx="0" cy="0"/>
          <a:chOff x="0" y="0"/>
          <a:chExt cx="0" cy="0"/>
        </a:xfrm>
      </p:grpSpPr>
      <p:sp>
        <p:nvSpPr>
          <p:cNvPr id="565" name="Body Level One…"/>
          <p:cNvSpPr txBox="1">
            <a:spLocks noGrp="1"/>
          </p:cNvSpPr>
          <p:nvPr>
            <p:ph type="body" sz="half" idx="1"/>
          </p:nvPr>
        </p:nvSpPr>
        <p:spPr>
          <a:xfrm>
            <a:off x="0" y="-1"/>
            <a:ext cx="2286000" cy="5143501"/>
          </a:xfrm>
          <a:prstGeom prst="rect">
            <a:avLst/>
          </a:prstGeom>
          <a:solidFill>
            <a:srgbClr val="000000"/>
          </a:solidFill>
        </p:spPr>
        <p:txBody>
          <a:bodyPr lIns="182879" tIns="182879" rIns="182879" bIns="182879">
            <a:normAutofit/>
          </a:bodyPr>
          <a:lstStyle>
            <a:lvl1pPr>
              <a:defRPr sz="1600"/>
            </a:lvl1pPr>
            <a:lvl2pPr marL="251685" indent="-251685">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3904256803"/>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1_graph">
    <p:bg>
      <p:bgPr>
        <a:solidFill>
          <a:schemeClr val="accent2"/>
        </a:solidFill>
        <a:effectLst/>
      </p:bgPr>
    </p:bg>
    <p:spTree>
      <p:nvGrpSpPr>
        <p:cNvPr id="1" name=""/>
        <p:cNvGrpSpPr/>
        <p:nvPr/>
      </p:nvGrpSpPr>
      <p:grpSpPr>
        <a:xfrm>
          <a:off x="0" y="0"/>
          <a:ext cx="0" cy="0"/>
          <a:chOff x="0" y="0"/>
          <a:chExt cx="0" cy="0"/>
        </a:xfrm>
      </p:grpSpPr>
      <p:sp>
        <p:nvSpPr>
          <p:cNvPr id="573"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74"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575"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lvl1pPr>
            <a:lvl2pPr marL="0" indent="0">
              <a:buSzTx/>
              <a:buNone/>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160877257"/>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chemeClr val="accent2"/>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83"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584" name="Body Level One…"/>
          <p:cNvSpPr txBox="1">
            <a:spLocks noGrp="1"/>
          </p:cNvSpPr>
          <p:nvPr>
            <p:ph type="body" sz="quarter" idx="1"/>
          </p:nvPr>
        </p:nvSpPr>
        <p:spPr>
          <a:xfrm>
            <a:off x="228600" y="1116488"/>
            <a:ext cx="1828800" cy="3454401"/>
          </a:xfrm>
          <a:prstGeom prst="rect">
            <a:avLst/>
          </a:prstGeom>
        </p:spPr>
        <p:txBody>
          <a:bodyPr>
            <a:normAutofit/>
          </a:bodyPr>
          <a:lstStyle>
            <a:lvl2pPr marL="220225" indent="-220225"/>
            <a:lvl3pPr marL="444056" indent="-220225"/>
            <a:lvl4pPr marL="671351" indent="-214163"/>
            <a:lvl5pPr marL="850446" indent="-220225"/>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599655854"/>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chemeClr val="accent2"/>
        </a:solidFill>
        <a:effectLst/>
      </p:bgPr>
    </p:bg>
    <p:spTree>
      <p:nvGrpSpPr>
        <p:cNvPr id="1" name=""/>
        <p:cNvGrpSpPr/>
        <p:nvPr/>
      </p:nvGrpSpPr>
      <p:grpSpPr>
        <a:xfrm>
          <a:off x="0" y="0"/>
          <a:ext cx="0" cy="0"/>
          <a:chOff x="0" y="0"/>
          <a:chExt cx="0" cy="0"/>
        </a:xfrm>
      </p:grpSpPr>
      <p:sp>
        <p:nvSpPr>
          <p:cNvPr id="591"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92"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593" name="Body Level One…"/>
          <p:cNvSpPr txBox="1">
            <a:spLocks noGrp="1"/>
          </p:cNvSpPr>
          <p:nvPr>
            <p:ph type="body" sz="quarter" idx="1"/>
          </p:nvPr>
        </p:nvSpPr>
        <p:spPr>
          <a:xfrm>
            <a:off x="228600" y="1116488"/>
            <a:ext cx="1828800" cy="3454401"/>
          </a:xfrm>
          <a:prstGeom prst="rect">
            <a:avLst/>
          </a:prstGeom>
        </p:spPr>
        <p:txBody>
          <a:bodyPr>
            <a:normAutofit/>
          </a:bodyPr>
          <a:lstStyle>
            <a:lvl2pPr marL="220225" indent="-220225"/>
            <a:lvl3pPr marL="444056" indent="-220225"/>
            <a:lvl4pPr marL="671351" indent="-214163"/>
            <a:lvl5pPr marL="850446" indent="-220225"/>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16489886"/>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chemeClr val="accent2"/>
        </a:solidFill>
        <a:effectLst/>
      </p:bgPr>
    </p:bg>
    <p:spTree>
      <p:nvGrpSpPr>
        <p:cNvPr id="1" name=""/>
        <p:cNvGrpSpPr/>
        <p:nvPr/>
      </p:nvGrpSpPr>
      <p:grpSpPr>
        <a:xfrm>
          <a:off x="0" y="0"/>
          <a:ext cx="0" cy="0"/>
          <a:chOff x="0" y="0"/>
          <a:chExt cx="0" cy="0"/>
        </a:xfrm>
      </p:grpSpPr>
      <p:sp>
        <p:nvSpPr>
          <p:cNvPr id="600"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01"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602"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603" name="Text Placeholder 5"/>
          <p:cNvSpPr>
            <a:spLocks noGrp="1"/>
          </p:cNvSpPr>
          <p:nvPr>
            <p:ph type="body" sz="quarter" idx="13"/>
          </p:nvPr>
        </p:nvSpPr>
        <p:spPr>
          <a:xfrm>
            <a:off x="2514600" y="1124712"/>
            <a:ext cx="1828800" cy="3456433"/>
          </a:xfrm>
          <a:prstGeom prst="rect">
            <a:avLst/>
          </a:prstGeom>
        </p:spPr>
        <p:txBody>
          <a:bodyPr>
            <a:normAutofit/>
          </a:bodyPr>
          <a:lstStyle/>
          <a:p>
            <a:endParaRPr/>
          </a:p>
        </p:txBody>
      </p:sp>
      <p:sp>
        <p:nvSpPr>
          <p:cNvPr id="604"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152391628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sp>
        <p:nvSpPr>
          <p:cNvPr id="205"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2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7"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chemeClr val="accent2"/>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12"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613"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614" name="Text Placeholder 5"/>
          <p:cNvSpPr>
            <a:spLocks noGrp="1"/>
          </p:cNvSpPr>
          <p:nvPr>
            <p:ph type="body" sz="quarter" idx="13"/>
          </p:nvPr>
        </p:nvSpPr>
        <p:spPr>
          <a:xfrm>
            <a:off x="2514600" y="1124712"/>
            <a:ext cx="1828800" cy="3456433"/>
          </a:xfrm>
          <a:prstGeom prst="rect">
            <a:avLst/>
          </a:prstGeom>
        </p:spPr>
        <p:txBody>
          <a:bodyPr>
            <a:normAutofit/>
          </a:bodyPr>
          <a:lstStyle/>
          <a:p>
            <a:endParaRPr/>
          </a:p>
        </p:txBody>
      </p:sp>
      <p:sp>
        <p:nvSpPr>
          <p:cNvPr id="615" name="Text Placeholder 8"/>
          <p:cNvSpPr>
            <a:spLocks noGrp="1"/>
          </p:cNvSpPr>
          <p:nvPr>
            <p:ph type="body" sz="half" idx="14"/>
          </p:nvPr>
        </p:nvSpPr>
        <p:spPr>
          <a:xfrm>
            <a:off x="4700393" y="1090962"/>
            <a:ext cx="4215009" cy="3456433"/>
          </a:xfrm>
          <a:prstGeom prst="rect">
            <a:avLst/>
          </a:prstGeom>
        </p:spPr>
        <p:txBody>
          <a:bodyPr>
            <a:normAutofit/>
          </a:bodyPr>
          <a:lstStyle>
            <a:lvl1pPr marL="88106" indent="-88106">
              <a:defRPr sz="2400"/>
            </a:lvl1pPr>
          </a:lstStyle>
          <a:p>
            <a:pPr marL="117475" indent="-117475">
              <a:defRPr sz="2400"/>
            </a:pPr>
            <a:endParaRPr/>
          </a:p>
        </p:txBody>
      </p:sp>
    </p:spTree>
    <p:extLst>
      <p:ext uri="{BB962C8B-B14F-4D97-AF65-F5344CB8AC3E}">
        <p14:creationId xmlns:p14="http://schemas.microsoft.com/office/powerpoint/2010/main" val="584664091"/>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1_table">
    <p:bg>
      <p:bgPr>
        <a:solidFill>
          <a:schemeClr val="accent2"/>
        </a:solidFill>
        <a:effectLst/>
      </p:bgPr>
    </p:bg>
    <p:spTree>
      <p:nvGrpSpPr>
        <p:cNvPr id="1" name=""/>
        <p:cNvGrpSpPr/>
        <p:nvPr/>
      </p:nvGrpSpPr>
      <p:grpSpPr>
        <a:xfrm>
          <a:off x="0" y="0"/>
          <a:ext cx="0" cy="0"/>
          <a:chOff x="0" y="0"/>
          <a:chExt cx="0" cy="0"/>
        </a:xfrm>
      </p:grpSpPr>
      <p:sp>
        <p:nvSpPr>
          <p:cNvPr id="622"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623" name="Body Level One…"/>
          <p:cNvSpPr txBox="1">
            <a:spLocks noGrp="1"/>
          </p:cNvSpPr>
          <p:nvPr>
            <p:ph type="body" sz="quarter" idx="1"/>
          </p:nvPr>
        </p:nvSpPr>
        <p:spPr>
          <a:xfrm>
            <a:off x="228600" y="192024"/>
            <a:ext cx="1828800" cy="4408996"/>
          </a:xfrm>
          <a:prstGeom prst="rect">
            <a:avLst/>
          </a:prstGeom>
        </p:spPr>
        <p:txBody>
          <a:bodyPr>
            <a:normAutofit/>
          </a:bodyPr>
          <a:lstStyle>
            <a:lvl1pPr>
              <a:defRPr sz="1600"/>
            </a:lvl1pPr>
            <a:lvl2pPr marL="0" indent="0">
              <a:buSzTx/>
              <a:buNone/>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336820242"/>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1_blank (no footer)">
    <p:bg>
      <p:bgPr>
        <a:solidFill>
          <a:schemeClr val="accent2"/>
        </a:solidFill>
        <a:effectLst/>
      </p:bgPr>
    </p:bg>
    <p:spTree>
      <p:nvGrpSpPr>
        <p:cNvPr id="1" name=""/>
        <p:cNvGrpSpPr/>
        <p:nvPr/>
      </p:nvGrpSpPr>
      <p:grpSpPr>
        <a:xfrm>
          <a:off x="0" y="0"/>
          <a:ext cx="0" cy="0"/>
          <a:chOff x="0" y="0"/>
          <a:chExt cx="0" cy="0"/>
        </a:xfrm>
      </p:grpSpPr>
      <p:sp>
        <p:nvSpPr>
          <p:cNvPr id="637" name="Slide Number"/>
          <p:cNvSpPr txBox="1">
            <a:spLocks noGrp="1"/>
          </p:cNvSpPr>
          <p:nvPr>
            <p:ph type="sldNum" sz="quarter" idx="2"/>
          </p:nvPr>
        </p:nvSpPr>
        <p:spPr>
          <a:xfrm>
            <a:off x="6450607" y="4721097"/>
            <a:ext cx="102593" cy="92333"/>
          </a:xfrm>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4290046678"/>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1_Thank you">
    <p:bg>
      <p:bgPr>
        <a:solidFill>
          <a:schemeClr val="accent2"/>
        </a:solidFill>
        <a:effectLst/>
      </p:bgPr>
    </p:bg>
    <p:spTree>
      <p:nvGrpSpPr>
        <p:cNvPr id="1" name=""/>
        <p:cNvGrpSpPr/>
        <p:nvPr/>
      </p:nvGrpSpPr>
      <p:grpSpPr>
        <a:xfrm>
          <a:off x="0" y="0"/>
          <a:ext cx="0" cy="0"/>
          <a:chOff x="0" y="0"/>
          <a:chExt cx="0" cy="0"/>
        </a:xfrm>
      </p:grpSpPr>
      <p:sp>
        <p:nvSpPr>
          <p:cNvPr id="644"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645"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646"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lvl1pPr>
            <a:lvl2pPr marL="135955" indent="-135955">
              <a:spcBef>
                <a:spcPts val="0"/>
              </a:spcBef>
              <a:tabLst>
                <a:tab pos="4013100" algn="r"/>
              </a:tabLst>
              <a:defRPr sz="1100"/>
            </a:lvl2pPr>
            <a:lvl3pPr marL="359786" indent="-135955">
              <a:spcBef>
                <a:spcPts val="0"/>
              </a:spcBef>
              <a:tabLst>
                <a:tab pos="4013100" algn="r"/>
              </a:tabLst>
              <a:defRPr sz="1100"/>
            </a:lvl3pPr>
            <a:lvl4pPr marL="589401" indent="-132213">
              <a:spcBef>
                <a:spcPts val="0"/>
              </a:spcBef>
              <a:tabLst>
                <a:tab pos="4013100" algn="r"/>
              </a:tabLst>
              <a:defRPr sz="1100"/>
            </a:lvl4pPr>
            <a:lvl5pPr marL="766176" indent="-135955">
              <a:spcBef>
                <a:spcPts val="0"/>
              </a:spcBef>
              <a:tabLst>
                <a:tab pos="4013100" algn="r"/>
              </a:tabLst>
              <a:defRPr sz="11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31571103"/>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1_ibm sign-off">
    <p:bg>
      <p:bgPr>
        <a:solidFill>
          <a:schemeClr val="accent2"/>
        </a:solidFill>
        <a:effectLst/>
      </p:bgPr>
    </p:bg>
    <p:spTree>
      <p:nvGrpSpPr>
        <p:cNvPr id="1" name=""/>
        <p:cNvGrpSpPr/>
        <p:nvPr/>
      </p:nvGrpSpPr>
      <p:grpSpPr>
        <a:xfrm>
          <a:off x="0" y="0"/>
          <a:ext cx="0" cy="0"/>
          <a:chOff x="0" y="0"/>
          <a:chExt cx="0" cy="0"/>
        </a:xfrm>
      </p:grpSpPr>
      <p:sp>
        <p:nvSpPr>
          <p:cNvPr id="653"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pic>
        <p:nvPicPr>
          <p:cNvPr id="654" name="Picture 5" descr="Picture 5"/>
          <p:cNvPicPr>
            <a:picLocks noChangeAspect="1"/>
          </p:cNvPicPr>
          <p:nvPr/>
        </p:nvPicPr>
        <p:blipFill>
          <a:blip r:embed="rId2"/>
          <a:stretch>
            <a:fillRect/>
          </a:stretch>
        </p:blipFill>
        <p:spPr>
          <a:xfrm>
            <a:off x="3925953" y="2186150"/>
            <a:ext cx="1292096" cy="526098"/>
          </a:xfrm>
          <a:prstGeom prst="rect">
            <a:avLst/>
          </a:prstGeom>
          <a:ln w="12700">
            <a:miter lim="400000"/>
          </a:ln>
        </p:spPr>
      </p:pic>
    </p:spTree>
    <p:extLst>
      <p:ext uri="{BB962C8B-B14F-4D97-AF65-F5344CB8AC3E}">
        <p14:creationId xmlns:p14="http://schemas.microsoft.com/office/powerpoint/2010/main" val="2305749947"/>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1_Cover Slide">
    <p:bg>
      <p:bgPr>
        <a:solidFill>
          <a:srgbClr val="EAEAEA"/>
        </a:solidFill>
        <a:effectLst/>
      </p:bgPr>
    </p:bg>
    <p:spTree>
      <p:nvGrpSpPr>
        <p:cNvPr id="1" name=""/>
        <p:cNvGrpSpPr/>
        <p:nvPr/>
      </p:nvGrpSpPr>
      <p:grpSpPr>
        <a:xfrm>
          <a:off x="0" y="0"/>
          <a:ext cx="0" cy="0"/>
          <a:chOff x="0" y="0"/>
          <a:chExt cx="0" cy="0"/>
        </a:xfrm>
      </p:grpSpPr>
      <p:sp>
        <p:nvSpPr>
          <p:cNvPr id="661" name="Title Text"/>
          <p:cNvSpPr txBox="1">
            <a:spLocks noGrp="1"/>
          </p:cNvSpPr>
          <p:nvPr>
            <p:ph type="title"/>
          </p:nvPr>
        </p:nvSpPr>
        <p:spPr>
          <a:xfrm>
            <a:off x="228600" y="203781"/>
            <a:ext cx="4114802" cy="4479346"/>
          </a:xfrm>
          <a:prstGeom prst="rect">
            <a:avLst/>
          </a:prstGeom>
        </p:spPr>
        <p:txBody>
          <a:bodyPr>
            <a:normAutofit/>
          </a:bodyPr>
          <a:lstStyle>
            <a:lvl1pPr>
              <a:defRPr>
                <a:solidFill>
                  <a:srgbClr val="000000"/>
                </a:solidFill>
              </a:defRPr>
            </a:lvl1pPr>
          </a:lstStyle>
          <a:p>
            <a:r>
              <a:t>Title Text</a:t>
            </a:r>
          </a:p>
        </p:txBody>
      </p:sp>
      <p:pic>
        <p:nvPicPr>
          <p:cNvPr id="662" name="Picture 6" descr="Picture 6"/>
          <p:cNvPicPr>
            <a:picLocks noChangeAspect="1"/>
          </p:cNvPicPr>
          <p:nvPr/>
        </p:nvPicPr>
        <p:blipFill>
          <a:blip r:embed="rId2"/>
          <a:srcRect l="18001" t="20400" r="17675" b="20719"/>
          <a:stretch>
            <a:fillRect/>
          </a:stretch>
        </p:blipFill>
        <p:spPr>
          <a:xfrm>
            <a:off x="4467223" y="405272"/>
            <a:ext cx="4297422" cy="3687652"/>
          </a:xfrm>
          <a:prstGeom prst="rect">
            <a:avLst/>
          </a:prstGeom>
          <a:ln w="12700">
            <a:miter lim="400000"/>
          </a:ln>
        </p:spPr>
      </p:pic>
      <p:pic>
        <p:nvPicPr>
          <p:cNvPr id="663" name="Picture 8" descr="Picture 8"/>
          <p:cNvPicPr>
            <a:picLocks noChangeAspect="1"/>
          </p:cNvPicPr>
          <p:nvPr/>
        </p:nvPicPr>
        <p:blipFill>
          <a:blip r:embed="rId3"/>
          <a:stretch>
            <a:fillRect/>
          </a:stretch>
        </p:blipFill>
        <p:spPr>
          <a:xfrm>
            <a:off x="8393811" y="240045"/>
            <a:ext cx="521590" cy="211472"/>
          </a:xfrm>
          <a:prstGeom prst="rect">
            <a:avLst/>
          </a:prstGeom>
          <a:ln w="12700">
            <a:miter lim="400000"/>
          </a:ln>
        </p:spPr>
      </p:pic>
      <p:pic>
        <p:nvPicPr>
          <p:cNvPr id="664" name="Picture 9" descr="Picture 9"/>
          <p:cNvPicPr>
            <a:picLocks noChangeAspect="1"/>
          </p:cNvPicPr>
          <p:nvPr/>
        </p:nvPicPr>
        <p:blipFill>
          <a:blip r:embed="rId4"/>
          <a:srcRect l="15172" t="28443" r="13568" b="27421"/>
          <a:stretch>
            <a:fillRect/>
          </a:stretch>
        </p:blipFill>
        <p:spPr>
          <a:xfrm>
            <a:off x="7410685" y="4584702"/>
            <a:ext cx="1620428" cy="470449"/>
          </a:xfrm>
          <a:prstGeom prst="rect">
            <a:avLst/>
          </a:prstGeom>
          <a:ln w="12700">
            <a:miter lim="400000"/>
          </a:ln>
        </p:spPr>
      </p:pic>
      <p:sp>
        <p:nvSpPr>
          <p:cNvPr id="665" name="Slide Number"/>
          <p:cNvSpPr txBox="1">
            <a:spLocks noGrp="1"/>
          </p:cNvSpPr>
          <p:nvPr>
            <p:ph type="sldNum" sz="quarter" idx="2"/>
          </p:nvPr>
        </p:nvSpPr>
        <p:spPr>
          <a:xfrm>
            <a:off x="6450607" y="4721097"/>
            <a:ext cx="102593" cy="92333"/>
          </a:xfrm>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17577988"/>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67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673" name="Title Text"/>
          <p:cNvSpPr txBox="1">
            <a:spLocks noGrp="1"/>
          </p:cNvSpPr>
          <p:nvPr>
            <p:ph type="title"/>
          </p:nvPr>
        </p:nvSpPr>
        <p:spPr>
          <a:xfrm>
            <a:off x="228600" y="201169"/>
            <a:ext cx="4114800" cy="4493753"/>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1889997288"/>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680"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68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682"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defRPr>
                <a:solidFill>
                  <a:srgbClr val="000000"/>
                </a:solidFill>
              </a:defRPr>
            </a:lvl1pPr>
            <a:lvl2pPr>
              <a:spcBef>
                <a:spcPts val="0"/>
              </a:spcBef>
              <a:tabLst>
                <a:tab pos="4013100" algn="r"/>
              </a:tabLst>
              <a:defRPr>
                <a:solidFill>
                  <a:srgbClr val="000000"/>
                </a:solidFill>
              </a:defRPr>
            </a:lvl2pPr>
            <a:lvl3pPr>
              <a:spcBef>
                <a:spcPts val="0"/>
              </a:spcBef>
              <a:tabLst>
                <a:tab pos="4013100" algn="r"/>
              </a:tabLst>
              <a:defRPr>
                <a:solidFill>
                  <a:srgbClr val="000000"/>
                </a:solidFill>
              </a:defRPr>
            </a:lvl3pPr>
            <a:lvl4pPr>
              <a:spcBef>
                <a:spcPts val="0"/>
              </a:spcBef>
              <a:tabLst>
                <a:tab pos="4013100" algn="r"/>
              </a:tabLst>
              <a:defRPr>
                <a:solidFill>
                  <a:srgbClr val="000000"/>
                </a:solidFill>
              </a:defRPr>
            </a:lvl4pPr>
            <a:lvl5pPr>
              <a:spcBef>
                <a:spcPts val="0"/>
              </a:spcBef>
              <a:tabLst>
                <a:tab pos="40131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3"/>
          </p:nvPr>
        </p:nvSpPr>
        <p:spPr>
          <a:xfrm>
            <a:off x="4800600" y="1123950"/>
            <a:ext cx="4114800" cy="3584448"/>
          </a:xfrm>
          <a:prstGeom prst="rect">
            <a:avLst/>
          </a:prstGeom>
        </p:spPr>
        <p:txBody>
          <a:bodyPr>
            <a:normAutofit/>
          </a:bodyPr>
          <a:lstStyle>
            <a:lvl1pPr>
              <a:tabLst>
                <a:tab pos="3009900" algn="r"/>
              </a:tabLst>
              <a:defRPr>
                <a:solidFill>
                  <a:srgbClr val="000000"/>
                </a:solidFill>
              </a:defRPr>
            </a:lvl1pPr>
          </a:lstStyle>
          <a:p>
            <a:pPr>
              <a:tabLst>
                <a:tab pos="4013200" algn="r"/>
              </a:tabLst>
              <a:defRPr>
                <a:solidFill>
                  <a:srgbClr val="000000"/>
                </a:solidFill>
              </a:defRPr>
            </a:pPr>
            <a:endParaRPr/>
          </a:p>
        </p:txBody>
      </p:sp>
    </p:spTree>
    <p:extLst>
      <p:ext uri="{BB962C8B-B14F-4D97-AF65-F5344CB8AC3E}">
        <p14:creationId xmlns:p14="http://schemas.microsoft.com/office/powerpoint/2010/main" val="949917204"/>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690"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6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692" name="Body Level One…"/>
          <p:cNvSpPr txBox="1">
            <a:spLocks noGrp="1"/>
          </p:cNvSpPr>
          <p:nvPr>
            <p:ph type="body" sz="half" idx="1"/>
          </p:nvPr>
        </p:nvSpPr>
        <p:spPr>
          <a:xfrm>
            <a:off x="228600" y="1511556"/>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17" indent="-1186517">
              <a:lnSpc>
                <a:spcPct val="90000"/>
              </a:lnSpc>
              <a:spcBef>
                <a:spcPts val="0"/>
              </a:spcBef>
              <a:defRPr sz="9600" b="1">
                <a:solidFill>
                  <a:srgbClr val="000000"/>
                </a:solidFill>
              </a:defRPr>
            </a:lvl2pPr>
            <a:lvl3pPr marL="1410348" indent="-1186517">
              <a:lnSpc>
                <a:spcPct val="90000"/>
              </a:lnSpc>
              <a:spcBef>
                <a:spcPts val="0"/>
              </a:spcBef>
              <a:defRPr sz="9600" b="1">
                <a:solidFill>
                  <a:srgbClr val="000000"/>
                </a:solidFill>
              </a:defRPr>
            </a:lvl3pPr>
            <a:lvl4pPr marL="1611045" indent="-1153856">
              <a:lnSpc>
                <a:spcPct val="90000"/>
              </a:lnSpc>
              <a:spcBef>
                <a:spcPts val="0"/>
              </a:spcBef>
              <a:defRPr sz="9600" b="1">
                <a:solidFill>
                  <a:srgbClr val="000000"/>
                </a:solidFill>
              </a:defRPr>
            </a:lvl4pPr>
            <a:lvl5pPr marL="1816738" indent="-1186517">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4926235"/>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99"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7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701" name="Body Level One…"/>
          <p:cNvSpPr txBox="1">
            <a:spLocks noGrp="1"/>
          </p:cNvSpPr>
          <p:nvPr>
            <p:ph type="body" sz="half" idx="1"/>
          </p:nvPr>
        </p:nvSpPr>
        <p:spPr>
          <a:xfrm>
            <a:off x="228600" y="1511556"/>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17" indent="-1186517">
              <a:lnSpc>
                <a:spcPct val="90000"/>
              </a:lnSpc>
              <a:spcBef>
                <a:spcPts val="0"/>
              </a:spcBef>
              <a:defRPr sz="9600" b="1">
                <a:solidFill>
                  <a:srgbClr val="000000"/>
                </a:solidFill>
              </a:defRPr>
            </a:lvl2pPr>
            <a:lvl3pPr marL="1410348" indent="-1186517">
              <a:lnSpc>
                <a:spcPct val="90000"/>
              </a:lnSpc>
              <a:spcBef>
                <a:spcPts val="0"/>
              </a:spcBef>
              <a:defRPr sz="9600" b="1">
                <a:solidFill>
                  <a:srgbClr val="000000"/>
                </a:solidFill>
              </a:defRPr>
            </a:lvl3pPr>
            <a:lvl4pPr marL="1611045" indent="-1153856">
              <a:lnSpc>
                <a:spcPct val="90000"/>
              </a:lnSpc>
              <a:spcBef>
                <a:spcPts val="0"/>
              </a:spcBef>
              <a:defRPr sz="9600" b="1">
                <a:solidFill>
                  <a:srgbClr val="000000"/>
                </a:solidFill>
              </a:defRPr>
            </a:lvl4pPr>
            <a:lvl5pPr marL="1816738" indent="-1186517">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2"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373059401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sp>
        <p:nvSpPr>
          <p:cNvPr id="214"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6"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717" name="Title Text"/>
          <p:cNvSpPr txBox="1">
            <a:spLocks noGrp="1"/>
          </p:cNvSpPr>
          <p:nvPr>
            <p:ph type="title"/>
          </p:nvPr>
        </p:nvSpPr>
        <p:spPr>
          <a:xfrm>
            <a:off x="228601" y="201168"/>
            <a:ext cx="5187463" cy="4520806"/>
          </a:xfrm>
          <a:prstGeom prst="rect">
            <a:avLst/>
          </a:prstGeom>
        </p:spPr>
        <p:txBody>
          <a:bodyPr>
            <a:normAutofit/>
          </a:bodyPr>
          <a:lstStyle>
            <a:lvl1pPr marL="117472" indent="-117472">
              <a:defRPr>
                <a:solidFill>
                  <a:srgbClr val="000000"/>
                </a:solidFill>
              </a:defRPr>
            </a:lvl1pPr>
          </a:lstStyle>
          <a:p>
            <a:r>
              <a:t>Title Text</a:t>
            </a:r>
          </a:p>
        </p:txBody>
      </p:sp>
      <p:sp>
        <p:nvSpPr>
          <p:cNvPr id="7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Tree>
    <p:extLst>
      <p:ext uri="{BB962C8B-B14F-4D97-AF65-F5344CB8AC3E}">
        <p14:creationId xmlns:p14="http://schemas.microsoft.com/office/powerpoint/2010/main" val="469607531"/>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725" name="Title Text"/>
          <p:cNvSpPr txBox="1">
            <a:spLocks noGrp="1"/>
          </p:cNvSpPr>
          <p:nvPr>
            <p:ph type="title"/>
          </p:nvPr>
        </p:nvSpPr>
        <p:spPr>
          <a:xfrm>
            <a:off x="228600" y="411481"/>
            <a:ext cx="4114800" cy="4328051"/>
          </a:xfrm>
          <a:prstGeom prst="rect">
            <a:avLst/>
          </a:prstGeom>
        </p:spPr>
        <p:txBody>
          <a:bodyPr>
            <a:normAutofit/>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727" name="Body Level One…"/>
          <p:cNvSpPr txBox="1">
            <a:spLocks noGrp="1"/>
          </p:cNvSpPr>
          <p:nvPr>
            <p:ph type="body" sz="half" idx="1"/>
          </p:nvPr>
        </p:nvSpPr>
        <p:spPr>
          <a:xfrm>
            <a:off x="4800600" y="493777"/>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28" name="Text Placeholder 11"/>
          <p:cNvSpPr>
            <a:spLocks noGrp="1"/>
          </p:cNvSpPr>
          <p:nvPr>
            <p:ph type="body" sz="quarter" idx="13"/>
          </p:nvPr>
        </p:nvSpPr>
        <p:spPr>
          <a:xfrm>
            <a:off x="228600" y="200563"/>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2714302206"/>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735" name="Title Text"/>
          <p:cNvSpPr txBox="1">
            <a:spLocks noGrp="1"/>
          </p:cNvSpPr>
          <p:nvPr>
            <p:ph type="title"/>
          </p:nvPr>
        </p:nvSpPr>
        <p:spPr>
          <a:xfrm>
            <a:off x="228600" y="201169"/>
            <a:ext cx="4114800" cy="959359"/>
          </a:xfrm>
          <a:prstGeom prst="rect">
            <a:avLst/>
          </a:prstGeom>
        </p:spPr>
        <p:txBody>
          <a:bodyPr>
            <a:normAutofit/>
          </a:bodyPr>
          <a:lstStyle>
            <a:lvl1pPr>
              <a:defRPr>
                <a:solidFill>
                  <a:srgbClr val="000000"/>
                </a:solidFill>
              </a:defRPr>
            </a:lvl1pPr>
          </a:lstStyle>
          <a:p>
            <a:r>
              <a:t>Title Text</a:t>
            </a:r>
          </a:p>
        </p:txBody>
      </p:sp>
      <p:sp>
        <p:nvSpPr>
          <p:cNvPr id="73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737" name="Body Level One…"/>
          <p:cNvSpPr txBox="1">
            <a:spLocks noGrp="1"/>
          </p:cNvSpPr>
          <p:nvPr>
            <p:ph type="body" sz="half" idx="1"/>
          </p:nvPr>
        </p:nvSpPr>
        <p:spPr>
          <a:xfrm>
            <a:off x="228600" y="1124712"/>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38" name="Text Placeholder 9"/>
          <p:cNvSpPr>
            <a:spLocks noGrp="1"/>
          </p:cNvSpPr>
          <p:nvPr>
            <p:ph type="body" sz="half" idx="13"/>
          </p:nvPr>
        </p:nvSpPr>
        <p:spPr>
          <a:xfrm>
            <a:off x="4800600" y="1124712"/>
            <a:ext cx="4114800" cy="3585847"/>
          </a:xfrm>
          <a:prstGeom prst="rect">
            <a:avLst/>
          </a:prstGeom>
        </p:spPr>
        <p:txBody>
          <a:bodyPr>
            <a:normAutofit/>
          </a:bodyPr>
          <a:lstStyle>
            <a:lvl1pPr>
              <a:spcBef>
                <a:spcPts val="0"/>
              </a:spcBef>
              <a:defRPr>
                <a:solidFill>
                  <a:srgbClr val="000000"/>
                </a:solidFill>
              </a:defRPr>
            </a:lvl1pPr>
          </a:lstStyle>
          <a:p>
            <a:pPr>
              <a:spcBef>
                <a:spcPts val="0"/>
              </a:spcBef>
              <a:defRPr>
                <a:solidFill>
                  <a:srgbClr val="000000"/>
                </a:solidFill>
              </a:defRPr>
            </a:pPr>
            <a:endParaRPr/>
          </a:p>
        </p:txBody>
      </p:sp>
    </p:spTree>
    <p:extLst>
      <p:ext uri="{BB962C8B-B14F-4D97-AF65-F5344CB8AC3E}">
        <p14:creationId xmlns:p14="http://schemas.microsoft.com/office/powerpoint/2010/main" val="2276514649"/>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745" name="Title Text"/>
          <p:cNvSpPr txBox="1">
            <a:spLocks noGrp="1"/>
          </p:cNvSpPr>
          <p:nvPr>
            <p:ph type="title"/>
          </p:nvPr>
        </p:nvSpPr>
        <p:spPr>
          <a:xfrm>
            <a:off x="228600" y="411481"/>
            <a:ext cx="6400800" cy="640081"/>
          </a:xfrm>
          <a:prstGeom prst="rect">
            <a:avLst/>
          </a:prstGeom>
        </p:spPr>
        <p:txBody>
          <a:bodyPr>
            <a:normAutofit/>
          </a:bodyPr>
          <a:lstStyle>
            <a:lvl1pPr>
              <a:defRPr>
                <a:solidFill>
                  <a:srgbClr val="000000"/>
                </a:solidFill>
              </a:defRPr>
            </a:lvl1pPr>
          </a:lstStyle>
          <a:p>
            <a:r>
              <a:t>Title Text</a:t>
            </a:r>
          </a:p>
        </p:txBody>
      </p:sp>
      <p:sp>
        <p:nvSpPr>
          <p:cNvPr id="74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747" name="Body Level One…"/>
          <p:cNvSpPr txBox="1">
            <a:spLocks noGrp="1"/>
          </p:cNvSpPr>
          <p:nvPr>
            <p:ph type="body" sz="half" idx="1"/>
          </p:nvPr>
        </p:nvSpPr>
        <p:spPr>
          <a:xfrm>
            <a:off x="4800600" y="1093470"/>
            <a:ext cx="4114800" cy="3589658"/>
          </a:xfrm>
          <a:prstGeom prst="rect">
            <a:avLst/>
          </a:prstGeom>
        </p:spPr>
        <p:txBody>
          <a:bodyPr>
            <a:normAutofit/>
          </a:bodyPr>
          <a:lstStyle>
            <a:lvl1pPr>
              <a:defRPr sz="1600">
                <a:solidFill>
                  <a:srgbClr val="000000"/>
                </a:solidFill>
              </a:defRPr>
            </a:lvl1pPr>
            <a:lvl2pPr marL="197752" indent="-197752">
              <a:defRPr sz="1600">
                <a:solidFill>
                  <a:srgbClr val="000000"/>
                </a:solidFill>
              </a:defRPr>
            </a:lvl2pPr>
            <a:lvl3pPr marL="421583" indent="-197752">
              <a:defRPr sz="1600">
                <a:solidFill>
                  <a:srgbClr val="000000"/>
                </a:solidFill>
              </a:defRPr>
            </a:lvl3pPr>
            <a:lvl4pPr marL="649498" indent="-192309">
              <a:defRPr sz="1600">
                <a:solidFill>
                  <a:srgbClr val="000000"/>
                </a:solidFill>
              </a:defRPr>
            </a:lvl4pPr>
            <a:lvl5pPr marL="827973" indent="-197752">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48"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49" name="Text Placeholder 6"/>
          <p:cNvSpPr>
            <a:spLocks noGrp="1"/>
          </p:cNvSpPr>
          <p:nvPr>
            <p:ph type="body" sz="half" idx="14"/>
          </p:nvPr>
        </p:nvSpPr>
        <p:spPr>
          <a:xfrm>
            <a:off x="228600" y="1093471"/>
            <a:ext cx="4114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990085866"/>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756" name="Title Text"/>
          <p:cNvSpPr txBox="1">
            <a:spLocks noGrp="1"/>
          </p:cNvSpPr>
          <p:nvPr>
            <p:ph type="title"/>
          </p:nvPr>
        </p:nvSpPr>
        <p:spPr>
          <a:xfrm>
            <a:off x="228600" y="201169"/>
            <a:ext cx="4114800" cy="502159"/>
          </a:xfrm>
          <a:prstGeom prst="rect">
            <a:avLst/>
          </a:prstGeom>
        </p:spPr>
        <p:txBody>
          <a:bodyPr>
            <a:normAutofit/>
          </a:bodyPr>
          <a:lstStyle>
            <a:lvl1pPr>
              <a:defRPr>
                <a:solidFill>
                  <a:srgbClr val="000000"/>
                </a:solidFill>
              </a:defRPr>
            </a:lvl1pPr>
          </a:lstStyle>
          <a:p>
            <a:r>
              <a:t>Title Text</a:t>
            </a:r>
          </a:p>
        </p:txBody>
      </p:sp>
      <p:sp>
        <p:nvSpPr>
          <p:cNvPr id="7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758"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29" indent="-296629">
              <a:defRPr sz="2400">
                <a:solidFill>
                  <a:srgbClr val="000000"/>
                </a:solidFill>
              </a:defRPr>
            </a:lvl2pPr>
            <a:lvl3pPr marL="520460" indent="-296629">
              <a:defRPr sz="2400">
                <a:solidFill>
                  <a:srgbClr val="000000"/>
                </a:solidFill>
              </a:defRPr>
            </a:lvl3pPr>
            <a:lvl4pPr marL="745652" indent="-288464">
              <a:defRPr sz="2400">
                <a:solidFill>
                  <a:srgbClr val="000000"/>
                </a:solidFill>
              </a:defRPr>
            </a:lvl4pPr>
            <a:lvl5pPr marL="926850" indent="-296629">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204307755"/>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765" name="Title Text"/>
          <p:cNvSpPr txBox="1">
            <a:spLocks noGrp="1"/>
          </p:cNvSpPr>
          <p:nvPr>
            <p:ph type="title"/>
          </p:nvPr>
        </p:nvSpPr>
        <p:spPr>
          <a:xfrm>
            <a:off x="228600" y="411481"/>
            <a:ext cx="6400800" cy="640081"/>
          </a:xfrm>
          <a:prstGeom prst="rect">
            <a:avLst/>
          </a:prstGeom>
        </p:spPr>
        <p:txBody>
          <a:bodyPr>
            <a:normAutofit/>
          </a:bodyPr>
          <a:lstStyle>
            <a:lvl1pPr>
              <a:defRPr>
                <a:solidFill>
                  <a:srgbClr val="000000"/>
                </a:solidFill>
              </a:defRPr>
            </a:lvl1pPr>
          </a:lstStyle>
          <a:p>
            <a:r>
              <a:t>Title Text</a:t>
            </a:r>
          </a:p>
        </p:txBody>
      </p:sp>
      <p:sp>
        <p:nvSpPr>
          <p:cNvPr id="7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767"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8"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69" name="Text Placeholder 6"/>
          <p:cNvSpPr>
            <a:spLocks noGrp="1"/>
          </p:cNvSpPr>
          <p:nvPr>
            <p:ph type="body" sz="quarter" idx="14"/>
          </p:nvPr>
        </p:nvSpPr>
        <p:spPr>
          <a:xfrm>
            <a:off x="228600" y="1093470"/>
            <a:ext cx="1828800" cy="3589655"/>
          </a:xfrm>
          <a:prstGeom prst="rect">
            <a:avLst/>
          </a:prstGeom>
        </p:spPr>
        <p:txBody>
          <a:bodyPr>
            <a:normAutofit/>
          </a:bodyPr>
          <a:lstStyle/>
          <a:p>
            <a:pPr>
              <a:defRPr sz="1600">
                <a:solidFill>
                  <a:srgbClr val="000000"/>
                </a:solidFill>
              </a:defRPr>
            </a:pPr>
            <a:endParaRPr/>
          </a:p>
        </p:txBody>
      </p:sp>
      <p:sp>
        <p:nvSpPr>
          <p:cNvPr id="770" name="Text Placeholder 7"/>
          <p:cNvSpPr>
            <a:spLocks noGrp="1"/>
          </p:cNvSpPr>
          <p:nvPr>
            <p:ph type="body" sz="quarter" idx="15"/>
          </p:nvPr>
        </p:nvSpPr>
        <p:spPr>
          <a:xfrm>
            <a:off x="2514600" y="1093470"/>
            <a:ext cx="1828800" cy="3589655"/>
          </a:xfrm>
          <a:prstGeom prst="rect">
            <a:avLst/>
          </a:prstGeom>
        </p:spPr>
        <p:txBody>
          <a:bodyPr>
            <a:normAutofit/>
          </a:bodyPr>
          <a:lstStyle/>
          <a:p>
            <a:pPr>
              <a:defRPr sz="1600">
                <a:solidFill>
                  <a:srgbClr val="000000"/>
                </a:solidFill>
              </a:defRPr>
            </a:pPr>
            <a:endParaRPr/>
          </a:p>
        </p:txBody>
      </p:sp>
      <p:sp>
        <p:nvSpPr>
          <p:cNvPr id="771" name="Text Placeholder 9"/>
          <p:cNvSpPr>
            <a:spLocks noGrp="1"/>
          </p:cNvSpPr>
          <p:nvPr>
            <p:ph type="body" sz="quarter" idx="16"/>
          </p:nvPr>
        </p:nvSpPr>
        <p:spPr>
          <a:xfrm>
            <a:off x="7086600" y="1093470"/>
            <a:ext cx="1828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215611924"/>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778"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779" name="Title Text"/>
          <p:cNvSpPr txBox="1">
            <a:spLocks noGrp="1"/>
          </p:cNvSpPr>
          <p:nvPr>
            <p:ph type="title"/>
          </p:nvPr>
        </p:nvSpPr>
        <p:spPr>
          <a:xfrm>
            <a:off x="228600" y="411481"/>
            <a:ext cx="4114800" cy="640081"/>
          </a:xfrm>
          <a:prstGeom prst="rect">
            <a:avLst/>
          </a:prstGeom>
        </p:spPr>
        <p:txBody>
          <a:bodyPr>
            <a:normAutofit/>
          </a:bodyPr>
          <a:lstStyle>
            <a:lvl1pPr>
              <a:defRPr>
                <a:solidFill>
                  <a:srgbClr val="000000"/>
                </a:solidFill>
              </a:defRPr>
            </a:lvl1pPr>
          </a:lstStyle>
          <a:p>
            <a:r>
              <a:t>Title Text</a:t>
            </a:r>
          </a:p>
        </p:txBody>
      </p:sp>
      <p:sp>
        <p:nvSpPr>
          <p:cNvPr id="78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781"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solidFill>
                  <a:srgbClr val="000000"/>
                </a:solidFill>
              </a:defRPr>
            </a:lvl1pPr>
            <a:lvl2pPr marL="135955" indent="-135955">
              <a:defRPr sz="1100">
                <a:solidFill>
                  <a:srgbClr val="000000"/>
                </a:solidFill>
              </a:defRPr>
            </a:lvl2pPr>
            <a:lvl3pPr marL="359786" indent="-135955">
              <a:defRPr sz="1100">
                <a:solidFill>
                  <a:srgbClr val="000000"/>
                </a:solidFill>
              </a:defRPr>
            </a:lvl3pPr>
            <a:lvl4pPr marL="589401" indent="-132213">
              <a:defRPr sz="1100">
                <a:solidFill>
                  <a:srgbClr val="000000"/>
                </a:solidFill>
              </a:defRPr>
            </a:lvl4pPr>
            <a:lvl5pPr marL="766176" indent="-135955">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2" name="Text Placeholder 6"/>
          <p:cNvSpPr>
            <a:spLocks noGrp="1"/>
          </p:cNvSpPr>
          <p:nvPr>
            <p:ph type="body" sz="half" idx="14"/>
          </p:nvPr>
        </p:nvSpPr>
        <p:spPr>
          <a:xfrm>
            <a:off x="228600" y="1097280"/>
            <a:ext cx="4114800" cy="35858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403441994"/>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789"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790" name="Title Text"/>
          <p:cNvSpPr txBox="1">
            <a:spLocks noGrp="1"/>
          </p:cNvSpPr>
          <p:nvPr>
            <p:ph type="title"/>
          </p:nvPr>
        </p:nvSpPr>
        <p:spPr>
          <a:xfrm>
            <a:off x="228600" y="201169"/>
            <a:ext cx="4114800" cy="640081"/>
          </a:xfrm>
          <a:prstGeom prst="rect">
            <a:avLst/>
          </a:prstGeom>
        </p:spPr>
        <p:txBody>
          <a:bodyPr>
            <a:normAutofit/>
          </a:bodyPr>
          <a:lstStyle>
            <a:lvl1pPr>
              <a:defRPr>
                <a:solidFill>
                  <a:srgbClr val="000000"/>
                </a:solidFill>
              </a:defRPr>
            </a:lvl1pPr>
          </a:lstStyle>
          <a:p>
            <a:r>
              <a:t>Title Text</a:t>
            </a:r>
          </a:p>
        </p:txBody>
      </p:sp>
      <p:sp>
        <p:nvSpPr>
          <p:cNvPr id="7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792" name="Body Level One…"/>
          <p:cNvSpPr txBox="1">
            <a:spLocks noGrp="1"/>
          </p:cNvSpPr>
          <p:nvPr>
            <p:ph type="body" sz="quarter" idx="1"/>
          </p:nvPr>
        </p:nvSpPr>
        <p:spPr>
          <a:xfrm>
            <a:off x="228600" y="1097279"/>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3"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025923227"/>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800"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80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802"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3"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804"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751016008"/>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811"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sz="1200" dirty="0"/>
          </a:p>
        </p:txBody>
      </p:sp>
      <p:sp>
        <p:nvSpPr>
          <p:cNvPr id="812"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813"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814" name="Body Level One…"/>
          <p:cNvSpPr txBox="1">
            <a:spLocks noGrp="1"/>
          </p:cNvSpPr>
          <p:nvPr>
            <p:ph type="body" sz="half" idx="1"/>
          </p:nvPr>
        </p:nvSpPr>
        <p:spPr>
          <a:xfrm>
            <a:off x="4800600" y="1111287"/>
            <a:ext cx="4114800" cy="3501446"/>
          </a:xfrm>
          <a:prstGeom prst="rect">
            <a:avLst/>
          </a:prstGeom>
        </p:spPr>
        <p:txBody>
          <a:bodyPr>
            <a:normAutofit/>
          </a:bodyPr>
          <a:lstStyle>
            <a:lvl2pPr marL="0" indent="0">
              <a:buSzTx/>
              <a:buNone/>
            </a:lvl2pPr>
            <a:lvl3pPr marL="444056" indent="-220225"/>
            <a:lvl4pPr marL="671351" indent="-214163"/>
            <a:lvl5pPr marL="850446" indent="-220225"/>
          </a:lstStyle>
          <a:p>
            <a:r>
              <a:t>Body Level One</a:t>
            </a:r>
          </a:p>
          <a:p>
            <a:pPr lvl="1"/>
            <a:r>
              <a:t>Body Level Two</a:t>
            </a:r>
          </a:p>
          <a:p>
            <a:pPr lvl="2"/>
            <a:r>
              <a:t>Body Level Three</a:t>
            </a:r>
          </a:p>
          <a:p>
            <a:pPr lvl="3"/>
            <a:r>
              <a:t>Body Level Four</a:t>
            </a:r>
          </a:p>
          <a:p>
            <a:pPr lvl="4"/>
            <a:r>
              <a:t>Body Level Five</a:t>
            </a:r>
          </a:p>
        </p:txBody>
      </p:sp>
      <p:sp>
        <p:nvSpPr>
          <p:cNvPr id="81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407201326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black box) over image(s)">
    <p:spTree>
      <p:nvGrpSpPr>
        <p:cNvPr id="1" name=""/>
        <p:cNvGrpSpPr/>
        <p:nvPr/>
      </p:nvGrpSpPr>
      <p:grpSpPr>
        <a:xfrm>
          <a:off x="0" y="0"/>
          <a:ext cx="0" cy="0"/>
          <a:chOff x="0" y="0"/>
          <a:chExt cx="0" cy="0"/>
        </a:xfrm>
      </p:grpSpPr>
      <p:sp>
        <p:nvSpPr>
          <p:cNvPr id="2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24"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82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823"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8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Tree>
    <p:extLst>
      <p:ext uri="{BB962C8B-B14F-4D97-AF65-F5344CB8AC3E}">
        <p14:creationId xmlns:p14="http://schemas.microsoft.com/office/powerpoint/2010/main" val="3396536882"/>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831"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8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Tree>
    <p:extLst>
      <p:ext uri="{BB962C8B-B14F-4D97-AF65-F5344CB8AC3E}">
        <p14:creationId xmlns:p14="http://schemas.microsoft.com/office/powerpoint/2010/main" val="1346128076"/>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1_title, blank">
    <p:bg>
      <p:bgPr>
        <a:solidFill>
          <a:srgbClr val="EAEAEA"/>
        </a:solidFill>
        <a:effectLst/>
      </p:bgPr>
    </p:bg>
    <p:spTree>
      <p:nvGrpSpPr>
        <p:cNvPr id="1" name=""/>
        <p:cNvGrpSpPr/>
        <p:nvPr/>
      </p:nvGrpSpPr>
      <p:grpSpPr>
        <a:xfrm>
          <a:off x="0" y="0"/>
          <a:ext cx="0" cy="0"/>
          <a:chOff x="0" y="0"/>
          <a:chExt cx="0" cy="0"/>
        </a:xfrm>
      </p:grpSpPr>
      <p:sp>
        <p:nvSpPr>
          <p:cNvPr id="839" name="Title Text"/>
          <p:cNvSpPr txBox="1">
            <a:spLocks noGrp="1"/>
          </p:cNvSpPr>
          <p:nvPr>
            <p:ph type="title"/>
          </p:nvPr>
        </p:nvSpPr>
        <p:spPr>
          <a:xfrm>
            <a:off x="228600" y="201169"/>
            <a:ext cx="4114800" cy="381001"/>
          </a:xfrm>
          <a:prstGeom prst="rect">
            <a:avLst/>
          </a:prstGeom>
        </p:spPr>
        <p:txBody>
          <a:bodyPr>
            <a:normAutofit/>
          </a:bodyPr>
          <a:lstStyle>
            <a:lvl1pPr>
              <a:defRPr>
                <a:solidFill>
                  <a:srgbClr val="000000"/>
                </a:solidFill>
              </a:defRPr>
            </a:lvl1pPr>
          </a:lstStyle>
          <a:p>
            <a:r>
              <a:t>Title Text</a:t>
            </a:r>
          </a:p>
        </p:txBody>
      </p:sp>
      <p:sp>
        <p:nvSpPr>
          <p:cNvPr id="8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Tree>
    <p:extLst>
      <p:ext uri="{BB962C8B-B14F-4D97-AF65-F5344CB8AC3E}">
        <p14:creationId xmlns:p14="http://schemas.microsoft.com/office/powerpoint/2010/main" val="772327848"/>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847" name="Body Level One…"/>
          <p:cNvSpPr txBox="1">
            <a:spLocks noGrp="1"/>
          </p:cNvSpPr>
          <p:nvPr>
            <p:ph type="body" sz="half" idx="1"/>
          </p:nvPr>
        </p:nvSpPr>
        <p:spPr>
          <a:xfrm>
            <a:off x="4572002"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848" name="Slide Number"/>
          <p:cNvSpPr txBox="1">
            <a:spLocks noGrp="1"/>
          </p:cNvSpPr>
          <p:nvPr>
            <p:ph type="sldNum" sz="quarter" idx="2"/>
          </p:nvPr>
        </p:nvSpPr>
        <p:spPr>
          <a:xfrm>
            <a:off x="8812808" y="4854832"/>
            <a:ext cx="102593" cy="92333"/>
          </a:xfrm>
          <a:prstGeom prst="rect">
            <a:avLst/>
          </a:prstGeom>
        </p:spPr>
        <p:txBody>
          <a:bodyPr/>
          <a:lstStyle/>
          <a:p>
            <a:fld id="{86CB4B4D-7CA3-9044-876B-883B54F8677D}" type="slidenum">
              <a:t>‹#›</a:t>
            </a:fld>
            <a:endParaRPr dirty="0"/>
          </a:p>
        </p:txBody>
      </p:sp>
      <p:sp>
        <p:nvSpPr>
          <p:cNvPr id="849"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solidFill>
                  <a:srgbClr val="000000"/>
                </a:solidFill>
              </a:defRPr>
            </a:pPr>
            <a:endParaRPr/>
          </a:p>
        </p:txBody>
      </p:sp>
      <p:sp>
        <p:nvSpPr>
          <p:cNvPr id="850" name="Text Placeholder 6"/>
          <p:cNvSpPr>
            <a:spLocks noGrp="1"/>
          </p:cNvSpPr>
          <p:nvPr>
            <p:ph type="body" sz="half" idx="14"/>
          </p:nvPr>
        </p:nvSpPr>
        <p:spPr>
          <a:xfrm>
            <a:off x="228600" y="1097280"/>
            <a:ext cx="4114800" cy="3488732"/>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80226506"/>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2_boxes (3 med, 2 small)">
    <p:bg>
      <p:bgPr>
        <a:solidFill>
          <a:srgbClr val="EAEAEA"/>
        </a:solidFill>
        <a:effectLst/>
      </p:bgPr>
    </p:bg>
    <p:spTree>
      <p:nvGrpSpPr>
        <p:cNvPr id="1" name=""/>
        <p:cNvGrpSpPr/>
        <p:nvPr/>
      </p:nvGrpSpPr>
      <p:grpSpPr>
        <a:xfrm>
          <a:off x="0" y="0"/>
          <a:ext cx="0" cy="0"/>
          <a:chOff x="0" y="0"/>
          <a:chExt cx="0" cy="0"/>
        </a:xfrm>
      </p:grpSpPr>
      <p:sp>
        <p:nvSpPr>
          <p:cNvPr id="857" name="Body Level One…"/>
          <p:cNvSpPr txBox="1">
            <a:spLocks noGrp="1"/>
          </p:cNvSpPr>
          <p:nvPr>
            <p:ph type="body" sz="half" idx="1"/>
          </p:nvPr>
        </p:nvSpPr>
        <p:spPr>
          <a:xfrm>
            <a:off x="4572002"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858"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859"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1395239086"/>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2_boxes (1 large, 4 small)">
    <p:bg>
      <p:bgPr>
        <a:solidFill>
          <a:srgbClr val="EAEAEA"/>
        </a:solidFill>
        <a:effectLst/>
      </p:bgPr>
    </p:bg>
    <p:spTree>
      <p:nvGrpSpPr>
        <p:cNvPr id="1" name=""/>
        <p:cNvGrpSpPr/>
        <p:nvPr/>
      </p:nvGrpSpPr>
      <p:grpSpPr>
        <a:xfrm>
          <a:off x="0" y="0"/>
          <a:ext cx="0" cy="0"/>
          <a:chOff x="0" y="0"/>
          <a:chExt cx="0" cy="0"/>
        </a:xfrm>
      </p:grpSpPr>
      <p:sp>
        <p:nvSpPr>
          <p:cNvPr id="866" name="Body Level One…"/>
          <p:cNvSpPr txBox="1">
            <a:spLocks noGrp="1"/>
          </p:cNvSpPr>
          <p:nvPr>
            <p:ph type="body" sz="quarter" idx="1"/>
          </p:nvPr>
        </p:nvSpPr>
        <p:spPr>
          <a:xfrm>
            <a:off x="6857998"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7"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868" name="Title Text"/>
          <p:cNvSpPr txBox="1">
            <a:spLocks noGrp="1"/>
          </p:cNvSpPr>
          <p:nvPr>
            <p:ph type="title"/>
          </p:nvPr>
        </p:nvSpPr>
        <p:spPr>
          <a:xfrm>
            <a:off x="-1"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3935779820"/>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2_title (black box) over image(s)">
    <p:bg>
      <p:bgPr>
        <a:solidFill>
          <a:srgbClr val="EAEAEA"/>
        </a:solidFill>
        <a:effectLst/>
      </p:bgPr>
    </p:bg>
    <p:spTree>
      <p:nvGrpSpPr>
        <p:cNvPr id="1" name=""/>
        <p:cNvGrpSpPr/>
        <p:nvPr/>
      </p:nvGrpSpPr>
      <p:grpSpPr>
        <a:xfrm>
          <a:off x="0" y="0"/>
          <a:ext cx="0" cy="0"/>
          <a:chOff x="0" y="0"/>
          <a:chExt cx="0" cy="0"/>
        </a:xfrm>
      </p:grpSpPr>
      <p:sp>
        <p:nvSpPr>
          <p:cNvPr id="8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876" name="Title Text"/>
          <p:cNvSpPr txBox="1">
            <a:spLocks noGrp="1"/>
          </p:cNvSpPr>
          <p:nvPr>
            <p:ph type="title"/>
          </p:nvPr>
        </p:nvSpPr>
        <p:spPr>
          <a:xfrm>
            <a:off x="-1"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1056524787"/>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2_text (black box) over image(s)">
    <p:bg>
      <p:bgPr>
        <a:solidFill>
          <a:srgbClr val="EAEAEA"/>
        </a:solidFill>
        <a:effectLst/>
      </p:bgPr>
    </p:bg>
    <p:spTree>
      <p:nvGrpSpPr>
        <p:cNvPr id="1" name=""/>
        <p:cNvGrpSpPr/>
        <p:nvPr/>
      </p:nvGrpSpPr>
      <p:grpSpPr>
        <a:xfrm>
          <a:off x="0" y="0"/>
          <a:ext cx="0" cy="0"/>
          <a:chOff x="0" y="0"/>
          <a:chExt cx="0" cy="0"/>
        </a:xfrm>
      </p:grpSpPr>
      <p:sp>
        <p:nvSpPr>
          <p:cNvPr id="883"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47" indent="-242247"/>
            <a:lvl3pPr marL="466079" indent="-242247"/>
            <a:lvl4pPr marL="692768" indent="-235579"/>
            <a:lvl5pPr marL="872468" indent="-242247"/>
          </a:lstStyle>
          <a:p>
            <a:r>
              <a:t>Body Level One</a:t>
            </a:r>
          </a:p>
          <a:p>
            <a:pPr lvl="1"/>
            <a:r>
              <a:t>Body Level Two</a:t>
            </a:r>
          </a:p>
          <a:p>
            <a:pPr lvl="2"/>
            <a:r>
              <a:t>Body Level Three</a:t>
            </a:r>
          </a:p>
          <a:p>
            <a:pPr lvl="3"/>
            <a:r>
              <a:t>Body Level Four</a:t>
            </a:r>
          </a:p>
          <a:p>
            <a:pPr lvl="4"/>
            <a:r>
              <a:t>Body Level Five</a:t>
            </a:r>
          </a:p>
        </p:txBody>
      </p:sp>
      <p:sp>
        <p:nvSpPr>
          <p:cNvPr id="8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Tree>
    <p:extLst>
      <p:ext uri="{BB962C8B-B14F-4D97-AF65-F5344CB8AC3E}">
        <p14:creationId xmlns:p14="http://schemas.microsoft.com/office/powerpoint/2010/main" val="1560440732"/>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2_boxes (4 tall)">
    <p:bg>
      <p:bgPr>
        <a:solidFill>
          <a:srgbClr val="EAEAEA"/>
        </a:solidFill>
        <a:effectLst/>
      </p:bgPr>
    </p:bg>
    <p:spTree>
      <p:nvGrpSpPr>
        <p:cNvPr id="1" name=""/>
        <p:cNvGrpSpPr/>
        <p:nvPr/>
      </p:nvGrpSpPr>
      <p:grpSpPr>
        <a:xfrm>
          <a:off x="0" y="0"/>
          <a:ext cx="0" cy="0"/>
          <a:chOff x="0" y="0"/>
          <a:chExt cx="0" cy="0"/>
        </a:xfrm>
      </p:grpSpPr>
      <p:sp>
        <p:nvSpPr>
          <p:cNvPr id="891" name="Body Level One…"/>
          <p:cNvSpPr txBox="1">
            <a:spLocks noGrp="1"/>
          </p:cNvSpPr>
          <p:nvPr>
            <p:ph type="body" sz="half" idx="1"/>
          </p:nvPr>
        </p:nvSpPr>
        <p:spPr>
          <a:xfrm>
            <a:off x="0" y="-1"/>
            <a:ext cx="2286000" cy="5143501"/>
          </a:xfrm>
          <a:prstGeom prst="rect">
            <a:avLst/>
          </a:prstGeom>
          <a:solidFill>
            <a:srgbClr val="000000"/>
          </a:solidFill>
        </p:spPr>
        <p:txBody>
          <a:bodyPr lIns="182879" tIns="182879" rIns="182879" bIns="182879">
            <a:normAutofit/>
          </a:bodyPr>
          <a:lstStyle>
            <a:lvl1pPr>
              <a:defRPr sz="1600"/>
            </a:lvl1pPr>
            <a:lvl2pPr marL="251685" indent="-251685">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892"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918735025"/>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899"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901"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70514857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ext (black box) over image(s)">
    <p:spTree>
      <p:nvGrpSpPr>
        <p:cNvPr id="1" name=""/>
        <p:cNvGrpSpPr/>
        <p:nvPr/>
      </p:nvGrpSpPr>
      <p:grpSpPr>
        <a:xfrm>
          <a:off x="0" y="0"/>
          <a:ext cx="0" cy="0"/>
          <a:chOff x="0" y="0"/>
          <a:chExt cx="0" cy="0"/>
        </a:xfrm>
      </p:grpSpPr>
      <p:sp>
        <p:nvSpPr>
          <p:cNvPr id="231"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2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908"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910" name="Body Level One…"/>
          <p:cNvSpPr txBox="1">
            <a:spLocks noGrp="1"/>
          </p:cNvSpPr>
          <p:nvPr>
            <p:ph type="body" sz="quarter" idx="1"/>
          </p:nvPr>
        </p:nvSpPr>
        <p:spPr>
          <a:xfrm>
            <a:off x="228600" y="1116488"/>
            <a:ext cx="1828800" cy="3454401"/>
          </a:xfrm>
          <a:prstGeom prst="rect">
            <a:avLst/>
          </a:prstGeom>
        </p:spPr>
        <p:txBody>
          <a:bodyPr>
            <a:normAutofit/>
          </a:bodyPr>
          <a:lstStyle>
            <a:lvl1pPr>
              <a:defRPr>
                <a:solidFill>
                  <a:srgbClr val="000000"/>
                </a:solidFill>
              </a:defRPr>
            </a:lvl1pPr>
            <a:lvl2pPr marL="220225" indent="-220225">
              <a:defRPr>
                <a:solidFill>
                  <a:srgbClr val="000000"/>
                </a:solidFill>
              </a:defRPr>
            </a:lvl2pPr>
            <a:lvl3pPr marL="444056" indent="-220225">
              <a:defRPr>
                <a:solidFill>
                  <a:srgbClr val="000000"/>
                </a:solidFill>
              </a:defRPr>
            </a:lvl3pPr>
            <a:lvl4pPr marL="671351" indent="-214163">
              <a:defRPr>
                <a:solidFill>
                  <a:srgbClr val="000000"/>
                </a:solidFill>
              </a:defRPr>
            </a:lvl4pPr>
            <a:lvl5pPr marL="850446" indent="-220225">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562704727"/>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917"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919" name="Body Level One…"/>
          <p:cNvSpPr txBox="1">
            <a:spLocks noGrp="1"/>
          </p:cNvSpPr>
          <p:nvPr>
            <p:ph type="body" sz="quarter" idx="1"/>
          </p:nvPr>
        </p:nvSpPr>
        <p:spPr>
          <a:xfrm>
            <a:off x="228600" y="1116488"/>
            <a:ext cx="1828800" cy="3454401"/>
          </a:xfrm>
          <a:prstGeom prst="rect">
            <a:avLst/>
          </a:prstGeom>
        </p:spPr>
        <p:txBody>
          <a:bodyPr>
            <a:normAutofit/>
          </a:bodyPr>
          <a:lstStyle>
            <a:lvl1pPr>
              <a:defRPr>
                <a:solidFill>
                  <a:srgbClr val="000000"/>
                </a:solidFill>
              </a:defRPr>
            </a:lvl1pPr>
            <a:lvl2pPr marL="220225" indent="-220225">
              <a:defRPr>
                <a:solidFill>
                  <a:srgbClr val="000000"/>
                </a:solidFill>
              </a:defRPr>
            </a:lvl2pPr>
            <a:lvl3pPr marL="444056" indent="-220225">
              <a:defRPr>
                <a:solidFill>
                  <a:srgbClr val="000000"/>
                </a:solidFill>
              </a:defRPr>
            </a:lvl3pPr>
            <a:lvl4pPr marL="671351" indent="-214163">
              <a:defRPr>
                <a:solidFill>
                  <a:srgbClr val="000000"/>
                </a:solidFill>
              </a:defRPr>
            </a:lvl4pPr>
            <a:lvl5pPr marL="850446" indent="-220225">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341432073"/>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926"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928"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9" name="Text Placeholder 5"/>
          <p:cNvSpPr>
            <a:spLocks noGrp="1"/>
          </p:cNvSpPr>
          <p:nvPr>
            <p:ph type="body" sz="quarter" idx="13"/>
          </p:nvPr>
        </p:nvSpPr>
        <p:spPr>
          <a:xfrm>
            <a:off x="2514600" y="1124712"/>
            <a:ext cx="1828800" cy="3456433"/>
          </a:xfrm>
          <a:prstGeom prst="rect">
            <a:avLst/>
          </a:prstGeom>
        </p:spPr>
        <p:txBody>
          <a:bodyPr>
            <a:normAutofit/>
          </a:bodyPr>
          <a:lstStyle/>
          <a:p>
            <a:pPr>
              <a:defRPr>
                <a:solidFill>
                  <a:srgbClr val="000000"/>
                </a:solidFill>
              </a:defRPr>
            </a:pPr>
            <a:endParaRPr/>
          </a:p>
        </p:txBody>
      </p:sp>
      <p:sp>
        <p:nvSpPr>
          <p:cNvPr id="930"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4058489472"/>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937"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3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939"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0" name="Text Placeholder 5"/>
          <p:cNvSpPr>
            <a:spLocks noGrp="1"/>
          </p:cNvSpPr>
          <p:nvPr>
            <p:ph type="body" sz="quarter" idx="13"/>
          </p:nvPr>
        </p:nvSpPr>
        <p:spPr>
          <a:xfrm>
            <a:off x="2514600" y="1124712"/>
            <a:ext cx="1828800" cy="3456433"/>
          </a:xfrm>
          <a:prstGeom prst="rect">
            <a:avLst/>
          </a:prstGeom>
        </p:spPr>
        <p:txBody>
          <a:bodyPr>
            <a:normAutofit/>
          </a:bodyPr>
          <a:lstStyle/>
          <a:p>
            <a:pPr>
              <a:defRPr>
                <a:solidFill>
                  <a:srgbClr val="000000"/>
                </a:solidFill>
              </a:defRPr>
            </a:pPr>
            <a:endParaRPr/>
          </a:p>
        </p:txBody>
      </p:sp>
      <p:sp>
        <p:nvSpPr>
          <p:cNvPr id="941" name="Text Placeholder 8"/>
          <p:cNvSpPr>
            <a:spLocks noGrp="1"/>
          </p:cNvSpPr>
          <p:nvPr>
            <p:ph type="body" sz="half" idx="14"/>
          </p:nvPr>
        </p:nvSpPr>
        <p:spPr>
          <a:xfrm>
            <a:off x="4700393" y="1090962"/>
            <a:ext cx="4215009" cy="3456433"/>
          </a:xfrm>
          <a:prstGeom prst="rect">
            <a:avLst/>
          </a:prstGeom>
        </p:spPr>
        <p:txBody>
          <a:bodyPr>
            <a:normAutofit/>
          </a:bodyPr>
          <a:lstStyle>
            <a:lvl1pPr marL="88106" indent="-88106">
              <a:defRPr sz="2400">
                <a:solidFill>
                  <a:srgbClr val="000000"/>
                </a:solidFill>
              </a:defRPr>
            </a:lvl1pPr>
          </a:lstStyle>
          <a:p>
            <a:pPr marL="117475" indent="-117475">
              <a:defRPr sz="2400">
                <a:solidFill>
                  <a:srgbClr val="000000"/>
                </a:solidFill>
              </a:defRPr>
            </a:pPr>
            <a:endParaRPr/>
          </a:p>
        </p:txBody>
      </p:sp>
    </p:spTree>
    <p:extLst>
      <p:ext uri="{BB962C8B-B14F-4D97-AF65-F5344CB8AC3E}">
        <p14:creationId xmlns:p14="http://schemas.microsoft.com/office/powerpoint/2010/main" val="3557242340"/>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9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949" name="Body Level One…"/>
          <p:cNvSpPr txBox="1">
            <a:spLocks noGrp="1"/>
          </p:cNvSpPr>
          <p:nvPr>
            <p:ph type="body" sz="quarter" idx="1"/>
          </p:nvPr>
        </p:nvSpPr>
        <p:spPr>
          <a:xfrm>
            <a:off x="228600" y="192024"/>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41708103"/>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963" name="Slide Number"/>
          <p:cNvSpPr txBox="1">
            <a:spLocks noGrp="1"/>
          </p:cNvSpPr>
          <p:nvPr>
            <p:ph type="sldNum" sz="quarter" idx="2"/>
          </p:nvPr>
        </p:nvSpPr>
        <p:spPr>
          <a:xfrm>
            <a:off x="6450607" y="4721097"/>
            <a:ext cx="102593" cy="92333"/>
          </a:xfrm>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228302066"/>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970"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97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972"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solidFill>
                  <a:srgbClr val="000000"/>
                </a:solidFill>
              </a:defRPr>
            </a:lvl1pPr>
            <a:lvl2pPr marL="135955" indent="-135955">
              <a:spcBef>
                <a:spcPts val="0"/>
              </a:spcBef>
              <a:tabLst>
                <a:tab pos="4013100" algn="r"/>
              </a:tabLst>
              <a:defRPr sz="1100">
                <a:solidFill>
                  <a:srgbClr val="000000"/>
                </a:solidFill>
              </a:defRPr>
            </a:lvl2pPr>
            <a:lvl3pPr marL="359786" indent="-135955">
              <a:spcBef>
                <a:spcPts val="0"/>
              </a:spcBef>
              <a:tabLst>
                <a:tab pos="4013100" algn="r"/>
              </a:tabLst>
              <a:defRPr sz="1100">
                <a:solidFill>
                  <a:srgbClr val="000000"/>
                </a:solidFill>
              </a:defRPr>
            </a:lvl3pPr>
            <a:lvl4pPr marL="589401" indent="-132213">
              <a:spcBef>
                <a:spcPts val="0"/>
              </a:spcBef>
              <a:tabLst>
                <a:tab pos="4013100" algn="r"/>
              </a:tabLst>
              <a:defRPr sz="1100">
                <a:solidFill>
                  <a:srgbClr val="000000"/>
                </a:solidFill>
              </a:defRPr>
            </a:lvl4pPr>
            <a:lvl5pPr marL="766176" indent="-135955">
              <a:spcBef>
                <a:spcPts val="0"/>
              </a:spcBef>
              <a:tabLst>
                <a:tab pos="40131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274417431"/>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sp>
        <p:nvSpPr>
          <p:cNvPr id="97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pic>
        <p:nvPicPr>
          <p:cNvPr id="980" name="Picture 4" descr="Picture 4"/>
          <p:cNvPicPr>
            <a:picLocks noChangeAspect="1"/>
          </p:cNvPicPr>
          <p:nvPr/>
        </p:nvPicPr>
        <p:blipFill>
          <a:blip r:embed="rId2"/>
          <a:stretch>
            <a:fillRect/>
          </a:stretch>
        </p:blipFill>
        <p:spPr>
          <a:xfrm>
            <a:off x="3925953" y="2186150"/>
            <a:ext cx="1297610" cy="526098"/>
          </a:xfrm>
          <a:prstGeom prst="rect">
            <a:avLst/>
          </a:prstGeom>
          <a:ln w="12700">
            <a:miter lim="400000"/>
          </a:ln>
        </p:spPr>
      </p:pic>
    </p:spTree>
    <p:extLst>
      <p:ext uri="{BB962C8B-B14F-4D97-AF65-F5344CB8AC3E}">
        <p14:creationId xmlns:p14="http://schemas.microsoft.com/office/powerpoint/2010/main" val="3704645284"/>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FFFFFF"/>
        </a:solidFill>
        <a:effectLst/>
      </p:bgPr>
    </p:bg>
    <p:spTree>
      <p:nvGrpSpPr>
        <p:cNvPr id="1" name=""/>
        <p:cNvGrpSpPr/>
        <p:nvPr/>
      </p:nvGrpSpPr>
      <p:grpSpPr>
        <a:xfrm>
          <a:off x="0" y="0"/>
          <a:ext cx="0" cy="0"/>
          <a:chOff x="0" y="0"/>
          <a:chExt cx="0" cy="0"/>
        </a:xfrm>
      </p:grpSpPr>
      <p:sp>
        <p:nvSpPr>
          <p:cNvPr id="987" name="Title Text"/>
          <p:cNvSpPr txBox="1">
            <a:spLocks noGrp="1"/>
          </p:cNvSpPr>
          <p:nvPr>
            <p:ph type="title"/>
          </p:nvPr>
        </p:nvSpPr>
        <p:spPr>
          <a:xfrm>
            <a:off x="228600" y="203781"/>
            <a:ext cx="4114802" cy="4479346"/>
          </a:xfrm>
          <a:prstGeom prst="rect">
            <a:avLst/>
          </a:prstGeom>
        </p:spPr>
        <p:txBody>
          <a:bodyPr>
            <a:normAutofit/>
          </a:bodyPr>
          <a:lstStyle>
            <a:lvl1pPr>
              <a:defRPr>
                <a:solidFill>
                  <a:srgbClr val="000000"/>
                </a:solidFill>
              </a:defRPr>
            </a:lvl1pPr>
          </a:lstStyle>
          <a:p>
            <a:r>
              <a:t>Title Text</a:t>
            </a:r>
          </a:p>
        </p:txBody>
      </p:sp>
      <p:pic>
        <p:nvPicPr>
          <p:cNvPr id="988" name="Picture 4" descr="Picture 4"/>
          <p:cNvPicPr>
            <a:picLocks noChangeAspect="1"/>
          </p:cNvPicPr>
          <p:nvPr/>
        </p:nvPicPr>
        <p:blipFill>
          <a:blip r:embed="rId2"/>
          <a:stretch>
            <a:fillRect/>
          </a:stretch>
        </p:blipFill>
        <p:spPr>
          <a:xfrm>
            <a:off x="8393811" y="4705351"/>
            <a:ext cx="521590" cy="211455"/>
          </a:xfrm>
          <a:prstGeom prst="rect">
            <a:avLst/>
          </a:prstGeom>
          <a:ln w="12700">
            <a:miter lim="400000"/>
          </a:ln>
        </p:spPr>
      </p:pic>
      <p:pic>
        <p:nvPicPr>
          <p:cNvPr id="989" name="Picture 6" descr="Picture 6"/>
          <p:cNvPicPr>
            <a:picLocks noChangeAspect="1"/>
          </p:cNvPicPr>
          <p:nvPr/>
        </p:nvPicPr>
        <p:blipFill>
          <a:blip r:embed="rId3"/>
          <a:srcRect l="18001" t="20400" r="17675" b="20719"/>
          <a:stretch>
            <a:fillRect/>
          </a:stretch>
        </p:blipFill>
        <p:spPr>
          <a:xfrm>
            <a:off x="3301999" y="1467993"/>
            <a:ext cx="2555372" cy="2192785"/>
          </a:xfrm>
          <a:prstGeom prst="rect">
            <a:avLst/>
          </a:prstGeom>
          <a:ln w="12700">
            <a:miter lim="400000"/>
          </a:ln>
        </p:spPr>
      </p:pic>
      <p:pic>
        <p:nvPicPr>
          <p:cNvPr id="990" name="Picture 7" descr="Picture 7"/>
          <p:cNvPicPr>
            <a:picLocks noChangeAspect="1"/>
          </p:cNvPicPr>
          <p:nvPr/>
        </p:nvPicPr>
        <p:blipFill>
          <a:blip r:embed="rId4"/>
          <a:stretch>
            <a:fillRect/>
          </a:stretch>
        </p:blipFill>
        <p:spPr>
          <a:xfrm>
            <a:off x="8393811" y="240045"/>
            <a:ext cx="521590" cy="211472"/>
          </a:xfrm>
          <a:prstGeom prst="rect">
            <a:avLst/>
          </a:prstGeom>
          <a:ln w="12700">
            <a:miter lim="400000"/>
          </a:ln>
        </p:spPr>
      </p:pic>
      <p:pic>
        <p:nvPicPr>
          <p:cNvPr id="991" name="Picture 8" descr="Picture 8"/>
          <p:cNvPicPr>
            <a:picLocks noChangeAspect="1"/>
          </p:cNvPicPr>
          <p:nvPr/>
        </p:nvPicPr>
        <p:blipFill>
          <a:blip r:embed="rId5"/>
          <a:srcRect l="15172" t="28443" r="13568" b="27421"/>
          <a:stretch>
            <a:fillRect/>
          </a:stretch>
        </p:blipFill>
        <p:spPr>
          <a:xfrm>
            <a:off x="7410685" y="4584702"/>
            <a:ext cx="1620428" cy="470449"/>
          </a:xfrm>
          <a:prstGeom prst="rect">
            <a:avLst/>
          </a:prstGeom>
          <a:ln w="12700">
            <a:miter lim="400000"/>
          </a:ln>
        </p:spPr>
      </p:pic>
      <p:sp>
        <p:nvSpPr>
          <p:cNvPr id="992" name="Slide Number"/>
          <p:cNvSpPr txBox="1">
            <a:spLocks noGrp="1"/>
          </p:cNvSpPr>
          <p:nvPr>
            <p:ph type="sldNum" sz="quarter" idx="2"/>
          </p:nvPr>
        </p:nvSpPr>
        <p:spPr>
          <a:xfrm>
            <a:off x="6450607" y="4721097"/>
            <a:ext cx="102593" cy="92333"/>
          </a:xfrm>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3022193600"/>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99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1000" name="Title Text"/>
          <p:cNvSpPr txBox="1">
            <a:spLocks noGrp="1"/>
          </p:cNvSpPr>
          <p:nvPr>
            <p:ph type="title"/>
          </p:nvPr>
        </p:nvSpPr>
        <p:spPr>
          <a:xfrm>
            <a:off x="228600" y="201169"/>
            <a:ext cx="4114800" cy="4493753"/>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3129892977"/>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sp>
        <p:nvSpPr>
          <p:cNvPr id="239" name="Body Level One…"/>
          <p:cNvSpPr txBox="1">
            <a:spLocks noGrp="1"/>
          </p:cNvSpPr>
          <p:nvPr>
            <p:ph type="body" sz="half" idx="1"/>
          </p:nvPr>
        </p:nvSpPr>
        <p:spPr>
          <a:xfrm>
            <a:off x="0" y="-2"/>
            <a:ext cx="2286000" cy="5143501"/>
          </a:xfrm>
          <a:prstGeom prst="rect">
            <a:avLst/>
          </a:prstGeom>
          <a:solidFill>
            <a:srgbClr val="000000"/>
          </a:solidFill>
        </p:spPr>
        <p:txBody>
          <a:bodyPr lIns="192023" tIns="192023" rIns="192023" bIns="192023">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1007"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1009"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defRPr>
                <a:solidFill>
                  <a:srgbClr val="000000"/>
                </a:solidFill>
              </a:defRPr>
            </a:lvl1pPr>
            <a:lvl2pPr>
              <a:spcBef>
                <a:spcPts val="0"/>
              </a:spcBef>
              <a:tabLst>
                <a:tab pos="4013100" algn="r"/>
              </a:tabLst>
              <a:defRPr>
                <a:solidFill>
                  <a:srgbClr val="000000"/>
                </a:solidFill>
              </a:defRPr>
            </a:lvl2pPr>
            <a:lvl3pPr>
              <a:spcBef>
                <a:spcPts val="0"/>
              </a:spcBef>
              <a:tabLst>
                <a:tab pos="4013100" algn="r"/>
              </a:tabLst>
              <a:defRPr>
                <a:solidFill>
                  <a:srgbClr val="000000"/>
                </a:solidFill>
              </a:defRPr>
            </a:lvl3pPr>
            <a:lvl4pPr>
              <a:spcBef>
                <a:spcPts val="0"/>
              </a:spcBef>
              <a:tabLst>
                <a:tab pos="4013100" algn="r"/>
              </a:tabLst>
              <a:defRPr>
                <a:solidFill>
                  <a:srgbClr val="000000"/>
                </a:solidFill>
              </a:defRPr>
            </a:lvl4pPr>
            <a:lvl5pPr>
              <a:spcBef>
                <a:spcPts val="0"/>
              </a:spcBef>
              <a:tabLst>
                <a:tab pos="40131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10" name="Text Placeholder 6"/>
          <p:cNvSpPr>
            <a:spLocks noGrp="1"/>
          </p:cNvSpPr>
          <p:nvPr>
            <p:ph type="body" sz="half" idx="13"/>
          </p:nvPr>
        </p:nvSpPr>
        <p:spPr>
          <a:xfrm>
            <a:off x="4800600" y="1123950"/>
            <a:ext cx="4114800" cy="3584448"/>
          </a:xfrm>
          <a:prstGeom prst="rect">
            <a:avLst/>
          </a:prstGeom>
        </p:spPr>
        <p:txBody>
          <a:bodyPr>
            <a:normAutofit/>
          </a:bodyPr>
          <a:lstStyle>
            <a:lvl1pPr>
              <a:tabLst>
                <a:tab pos="3009900" algn="r"/>
              </a:tabLst>
              <a:defRPr>
                <a:solidFill>
                  <a:srgbClr val="000000"/>
                </a:solidFill>
              </a:defRPr>
            </a:lvl1pPr>
          </a:lstStyle>
          <a:p>
            <a:pPr>
              <a:tabLst>
                <a:tab pos="4013200" algn="r"/>
              </a:tabLst>
              <a:defRPr>
                <a:solidFill>
                  <a:srgbClr val="000000"/>
                </a:solidFill>
              </a:defRPr>
            </a:pPr>
            <a:endParaRPr/>
          </a:p>
        </p:txBody>
      </p:sp>
    </p:spTree>
    <p:extLst>
      <p:ext uri="{BB962C8B-B14F-4D97-AF65-F5344CB8AC3E}">
        <p14:creationId xmlns:p14="http://schemas.microsoft.com/office/powerpoint/2010/main" val="779123979"/>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1017"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10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1019" name="Body Level One…"/>
          <p:cNvSpPr txBox="1">
            <a:spLocks noGrp="1"/>
          </p:cNvSpPr>
          <p:nvPr>
            <p:ph type="body" sz="half" idx="1"/>
          </p:nvPr>
        </p:nvSpPr>
        <p:spPr>
          <a:xfrm>
            <a:off x="228600" y="1511556"/>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17" indent="-1186517">
              <a:lnSpc>
                <a:spcPct val="90000"/>
              </a:lnSpc>
              <a:spcBef>
                <a:spcPts val="0"/>
              </a:spcBef>
              <a:defRPr sz="9600" b="1">
                <a:solidFill>
                  <a:srgbClr val="000000"/>
                </a:solidFill>
              </a:defRPr>
            </a:lvl2pPr>
            <a:lvl3pPr marL="1410348" indent="-1186517">
              <a:lnSpc>
                <a:spcPct val="90000"/>
              </a:lnSpc>
              <a:spcBef>
                <a:spcPts val="0"/>
              </a:spcBef>
              <a:defRPr sz="9600" b="1">
                <a:solidFill>
                  <a:srgbClr val="000000"/>
                </a:solidFill>
              </a:defRPr>
            </a:lvl3pPr>
            <a:lvl4pPr marL="1611045" indent="-1153856">
              <a:lnSpc>
                <a:spcPct val="90000"/>
              </a:lnSpc>
              <a:spcBef>
                <a:spcPts val="0"/>
              </a:spcBef>
              <a:defRPr sz="9600" b="1">
                <a:solidFill>
                  <a:srgbClr val="000000"/>
                </a:solidFill>
              </a:defRPr>
            </a:lvl4pPr>
            <a:lvl5pPr marL="1816738" indent="-1186517">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401337267"/>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1026"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10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1028" name="Body Level One…"/>
          <p:cNvSpPr txBox="1">
            <a:spLocks noGrp="1"/>
          </p:cNvSpPr>
          <p:nvPr>
            <p:ph type="body" sz="half" idx="1"/>
          </p:nvPr>
        </p:nvSpPr>
        <p:spPr>
          <a:xfrm>
            <a:off x="228600" y="1511556"/>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17" indent="-1186517">
              <a:lnSpc>
                <a:spcPct val="90000"/>
              </a:lnSpc>
              <a:spcBef>
                <a:spcPts val="0"/>
              </a:spcBef>
              <a:defRPr sz="9600" b="1">
                <a:solidFill>
                  <a:srgbClr val="000000"/>
                </a:solidFill>
              </a:defRPr>
            </a:lvl2pPr>
            <a:lvl3pPr marL="1410348" indent="-1186517">
              <a:lnSpc>
                <a:spcPct val="90000"/>
              </a:lnSpc>
              <a:spcBef>
                <a:spcPts val="0"/>
              </a:spcBef>
              <a:defRPr sz="9600" b="1">
                <a:solidFill>
                  <a:srgbClr val="000000"/>
                </a:solidFill>
              </a:defRPr>
            </a:lvl3pPr>
            <a:lvl4pPr marL="1611045" indent="-1153856">
              <a:lnSpc>
                <a:spcPct val="90000"/>
              </a:lnSpc>
              <a:spcBef>
                <a:spcPts val="0"/>
              </a:spcBef>
              <a:defRPr sz="9600" b="1">
                <a:solidFill>
                  <a:srgbClr val="000000"/>
                </a:solidFill>
              </a:defRPr>
            </a:lvl4pPr>
            <a:lvl5pPr marL="1816738" indent="-1186517">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29"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3880825359"/>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2_big text">
    <p:bg>
      <p:bgPr>
        <a:solidFill>
          <a:srgbClr val="FFFFFF"/>
        </a:solidFill>
        <a:effectLst/>
      </p:bgPr>
    </p:bg>
    <p:spTree>
      <p:nvGrpSpPr>
        <p:cNvPr id="1" name=""/>
        <p:cNvGrpSpPr/>
        <p:nvPr/>
      </p:nvGrpSpPr>
      <p:grpSpPr>
        <a:xfrm>
          <a:off x="0" y="0"/>
          <a:ext cx="0" cy="0"/>
          <a:chOff x="0" y="0"/>
          <a:chExt cx="0" cy="0"/>
        </a:xfrm>
      </p:grpSpPr>
      <p:sp>
        <p:nvSpPr>
          <p:cNvPr id="1036" name="Title Text"/>
          <p:cNvSpPr txBox="1">
            <a:spLocks noGrp="1"/>
          </p:cNvSpPr>
          <p:nvPr>
            <p:ph type="title"/>
          </p:nvPr>
        </p:nvSpPr>
        <p:spPr>
          <a:xfrm>
            <a:off x="228600" y="265175"/>
            <a:ext cx="8686800" cy="4473576"/>
          </a:xfrm>
          <a:prstGeom prst="rect">
            <a:avLst/>
          </a:prstGeom>
        </p:spPr>
        <p:txBody>
          <a:bodyPr>
            <a:normAutofit/>
          </a:bodyPr>
          <a:lstStyle>
            <a:lvl1pPr>
              <a:defRPr sz="9600" b="1">
                <a:solidFill>
                  <a:srgbClr val="000000"/>
                </a:solidFill>
              </a:defRPr>
            </a:lvl1pPr>
          </a:lstStyle>
          <a:p>
            <a:r>
              <a:t>Title Text</a:t>
            </a:r>
          </a:p>
        </p:txBody>
      </p:sp>
      <p:sp>
        <p:nvSpPr>
          <p:cNvPr id="103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Tree>
    <p:extLst>
      <p:ext uri="{BB962C8B-B14F-4D97-AF65-F5344CB8AC3E}">
        <p14:creationId xmlns:p14="http://schemas.microsoft.com/office/powerpoint/2010/main" val="2935124419"/>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1044" name="Title Text"/>
          <p:cNvSpPr txBox="1">
            <a:spLocks noGrp="1"/>
          </p:cNvSpPr>
          <p:nvPr>
            <p:ph type="title"/>
          </p:nvPr>
        </p:nvSpPr>
        <p:spPr>
          <a:xfrm>
            <a:off x="228601" y="201168"/>
            <a:ext cx="5187463" cy="4520806"/>
          </a:xfrm>
          <a:prstGeom prst="rect">
            <a:avLst/>
          </a:prstGeom>
        </p:spPr>
        <p:txBody>
          <a:bodyPr>
            <a:normAutofit/>
          </a:bodyPr>
          <a:lstStyle>
            <a:lvl1pPr marL="117472" indent="-117472">
              <a:defRPr>
                <a:solidFill>
                  <a:srgbClr val="000000"/>
                </a:solidFill>
              </a:defRPr>
            </a:lvl1pPr>
          </a:lstStyle>
          <a:p>
            <a:r>
              <a:t>Title Text</a:t>
            </a:r>
          </a:p>
        </p:txBody>
      </p:sp>
      <p:sp>
        <p:nvSpPr>
          <p:cNvPr id="10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Tree>
    <p:extLst>
      <p:ext uri="{BB962C8B-B14F-4D97-AF65-F5344CB8AC3E}">
        <p14:creationId xmlns:p14="http://schemas.microsoft.com/office/powerpoint/2010/main" val="2663587899"/>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1052" name="Title Text"/>
          <p:cNvSpPr txBox="1">
            <a:spLocks noGrp="1"/>
          </p:cNvSpPr>
          <p:nvPr>
            <p:ph type="title"/>
          </p:nvPr>
        </p:nvSpPr>
        <p:spPr>
          <a:xfrm>
            <a:off x="228600" y="411481"/>
            <a:ext cx="4114800" cy="4328051"/>
          </a:xfrm>
          <a:prstGeom prst="rect">
            <a:avLst/>
          </a:prstGeom>
        </p:spPr>
        <p:txBody>
          <a:bodyPr>
            <a:normAutofit/>
          </a:bodyPr>
          <a:lstStyle>
            <a:lvl1pPr>
              <a:defRPr>
                <a:solidFill>
                  <a:srgbClr val="000000"/>
                </a:solidFill>
              </a:defRPr>
            </a:lvl1pPr>
          </a:lstStyle>
          <a:p>
            <a:r>
              <a:t>Title Text</a:t>
            </a:r>
          </a:p>
        </p:txBody>
      </p:sp>
      <p:sp>
        <p:nvSpPr>
          <p:cNvPr id="105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1054" name="Body Level One…"/>
          <p:cNvSpPr txBox="1">
            <a:spLocks noGrp="1"/>
          </p:cNvSpPr>
          <p:nvPr>
            <p:ph type="body" sz="half" idx="1"/>
          </p:nvPr>
        </p:nvSpPr>
        <p:spPr>
          <a:xfrm>
            <a:off x="4800600" y="493777"/>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5" name="Text Placeholder 11"/>
          <p:cNvSpPr>
            <a:spLocks noGrp="1"/>
          </p:cNvSpPr>
          <p:nvPr>
            <p:ph type="body" sz="quarter" idx="13"/>
          </p:nvPr>
        </p:nvSpPr>
        <p:spPr>
          <a:xfrm>
            <a:off x="228600" y="200563"/>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2812388048"/>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1062" name="Title Text"/>
          <p:cNvSpPr txBox="1">
            <a:spLocks noGrp="1"/>
          </p:cNvSpPr>
          <p:nvPr>
            <p:ph type="title"/>
          </p:nvPr>
        </p:nvSpPr>
        <p:spPr>
          <a:xfrm>
            <a:off x="228600" y="201169"/>
            <a:ext cx="4114800" cy="959359"/>
          </a:xfrm>
          <a:prstGeom prst="rect">
            <a:avLst/>
          </a:prstGeom>
        </p:spPr>
        <p:txBody>
          <a:bodyPr>
            <a:normAutofit/>
          </a:bodyPr>
          <a:lstStyle>
            <a:lvl1pPr>
              <a:defRPr>
                <a:solidFill>
                  <a:srgbClr val="000000"/>
                </a:solidFill>
              </a:defRPr>
            </a:lvl1pPr>
          </a:lstStyle>
          <a:p>
            <a:r>
              <a:t>Title Text</a:t>
            </a:r>
          </a:p>
        </p:txBody>
      </p:sp>
      <p:sp>
        <p:nvSpPr>
          <p:cNvPr id="106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1064" name="Body Level One…"/>
          <p:cNvSpPr txBox="1">
            <a:spLocks noGrp="1"/>
          </p:cNvSpPr>
          <p:nvPr>
            <p:ph type="body" sz="half" idx="1"/>
          </p:nvPr>
        </p:nvSpPr>
        <p:spPr>
          <a:xfrm>
            <a:off x="228600" y="1124712"/>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5" name="Text Placeholder 9"/>
          <p:cNvSpPr>
            <a:spLocks noGrp="1"/>
          </p:cNvSpPr>
          <p:nvPr>
            <p:ph type="body" sz="half" idx="13"/>
          </p:nvPr>
        </p:nvSpPr>
        <p:spPr>
          <a:xfrm>
            <a:off x="4800600" y="1124712"/>
            <a:ext cx="4114800" cy="3585847"/>
          </a:xfrm>
          <a:prstGeom prst="rect">
            <a:avLst/>
          </a:prstGeom>
        </p:spPr>
        <p:txBody>
          <a:bodyPr>
            <a:normAutofit/>
          </a:bodyPr>
          <a:lstStyle>
            <a:lvl1pPr>
              <a:spcBef>
                <a:spcPts val="0"/>
              </a:spcBef>
              <a:defRPr>
                <a:solidFill>
                  <a:srgbClr val="000000"/>
                </a:solidFill>
              </a:defRPr>
            </a:lvl1pPr>
          </a:lstStyle>
          <a:p>
            <a:pPr>
              <a:spcBef>
                <a:spcPts val="0"/>
              </a:spcBef>
              <a:defRPr>
                <a:solidFill>
                  <a:srgbClr val="000000"/>
                </a:solidFill>
              </a:defRPr>
            </a:pPr>
            <a:endParaRPr/>
          </a:p>
        </p:txBody>
      </p:sp>
    </p:spTree>
    <p:extLst>
      <p:ext uri="{BB962C8B-B14F-4D97-AF65-F5344CB8AC3E}">
        <p14:creationId xmlns:p14="http://schemas.microsoft.com/office/powerpoint/2010/main" val="2021726831"/>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1072" name="Title Text"/>
          <p:cNvSpPr txBox="1">
            <a:spLocks noGrp="1"/>
          </p:cNvSpPr>
          <p:nvPr>
            <p:ph type="title"/>
          </p:nvPr>
        </p:nvSpPr>
        <p:spPr>
          <a:xfrm>
            <a:off x="228600" y="411481"/>
            <a:ext cx="6400800" cy="640081"/>
          </a:xfrm>
          <a:prstGeom prst="rect">
            <a:avLst/>
          </a:prstGeom>
        </p:spPr>
        <p:txBody>
          <a:bodyPr>
            <a:normAutofit/>
          </a:bodyPr>
          <a:lstStyle>
            <a:lvl1pPr>
              <a:defRPr>
                <a:solidFill>
                  <a:srgbClr val="000000"/>
                </a:solidFill>
              </a:defRPr>
            </a:lvl1pPr>
          </a:lstStyle>
          <a:p>
            <a:r>
              <a:t>Title Text</a:t>
            </a:r>
          </a:p>
        </p:txBody>
      </p:sp>
      <p:sp>
        <p:nvSpPr>
          <p:cNvPr id="10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1074" name="Body Level One…"/>
          <p:cNvSpPr txBox="1">
            <a:spLocks noGrp="1"/>
          </p:cNvSpPr>
          <p:nvPr>
            <p:ph type="body" sz="half" idx="1"/>
          </p:nvPr>
        </p:nvSpPr>
        <p:spPr>
          <a:xfrm>
            <a:off x="4800600" y="1093470"/>
            <a:ext cx="4114800" cy="3589658"/>
          </a:xfrm>
          <a:prstGeom prst="rect">
            <a:avLst/>
          </a:prstGeom>
        </p:spPr>
        <p:txBody>
          <a:bodyPr>
            <a:normAutofit/>
          </a:bodyPr>
          <a:lstStyle>
            <a:lvl1pPr>
              <a:defRPr sz="1600">
                <a:solidFill>
                  <a:srgbClr val="000000"/>
                </a:solidFill>
              </a:defRPr>
            </a:lvl1pPr>
            <a:lvl2pPr marL="197752" indent="-197752">
              <a:defRPr sz="1600">
                <a:solidFill>
                  <a:srgbClr val="000000"/>
                </a:solidFill>
              </a:defRPr>
            </a:lvl2pPr>
            <a:lvl3pPr marL="421583" indent="-197752">
              <a:defRPr sz="1600">
                <a:solidFill>
                  <a:srgbClr val="000000"/>
                </a:solidFill>
              </a:defRPr>
            </a:lvl3pPr>
            <a:lvl4pPr marL="649498" indent="-192309">
              <a:defRPr sz="1600">
                <a:solidFill>
                  <a:srgbClr val="000000"/>
                </a:solidFill>
              </a:defRPr>
            </a:lvl4pPr>
            <a:lvl5pPr marL="827973" indent="-197752">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076" name="Text Placeholder 6"/>
          <p:cNvSpPr>
            <a:spLocks noGrp="1"/>
          </p:cNvSpPr>
          <p:nvPr>
            <p:ph type="body" sz="half" idx="14"/>
          </p:nvPr>
        </p:nvSpPr>
        <p:spPr>
          <a:xfrm>
            <a:off x="228600" y="1093471"/>
            <a:ext cx="4114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833429612"/>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1083" name="Title Text"/>
          <p:cNvSpPr txBox="1">
            <a:spLocks noGrp="1"/>
          </p:cNvSpPr>
          <p:nvPr>
            <p:ph type="title"/>
          </p:nvPr>
        </p:nvSpPr>
        <p:spPr>
          <a:xfrm>
            <a:off x="228600" y="201169"/>
            <a:ext cx="4114800" cy="502159"/>
          </a:xfrm>
          <a:prstGeom prst="rect">
            <a:avLst/>
          </a:prstGeom>
        </p:spPr>
        <p:txBody>
          <a:bodyPr>
            <a:normAutofit/>
          </a:bodyPr>
          <a:lstStyle>
            <a:lvl1pPr>
              <a:defRPr>
                <a:solidFill>
                  <a:srgbClr val="000000"/>
                </a:solidFill>
              </a:defRPr>
            </a:lvl1pPr>
          </a:lstStyle>
          <a:p>
            <a:r>
              <a:t>Title Text</a:t>
            </a:r>
          </a:p>
        </p:txBody>
      </p:sp>
      <p:sp>
        <p:nvSpPr>
          <p:cNvPr id="10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1085"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29" indent="-296629">
              <a:defRPr sz="2400">
                <a:solidFill>
                  <a:srgbClr val="000000"/>
                </a:solidFill>
              </a:defRPr>
            </a:lvl2pPr>
            <a:lvl3pPr marL="520460" indent="-296629">
              <a:defRPr sz="2400">
                <a:solidFill>
                  <a:srgbClr val="000000"/>
                </a:solidFill>
              </a:defRPr>
            </a:lvl3pPr>
            <a:lvl4pPr marL="745652" indent="-288464">
              <a:defRPr sz="2400">
                <a:solidFill>
                  <a:srgbClr val="000000"/>
                </a:solidFill>
              </a:defRPr>
            </a:lvl4pPr>
            <a:lvl5pPr marL="926850" indent="-296629">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39194073"/>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1092" name="Title Text"/>
          <p:cNvSpPr txBox="1">
            <a:spLocks noGrp="1"/>
          </p:cNvSpPr>
          <p:nvPr>
            <p:ph type="title"/>
          </p:nvPr>
        </p:nvSpPr>
        <p:spPr>
          <a:xfrm>
            <a:off x="228600" y="411481"/>
            <a:ext cx="6400800" cy="640081"/>
          </a:xfrm>
          <a:prstGeom prst="rect">
            <a:avLst/>
          </a:prstGeom>
        </p:spPr>
        <p:txBody>
          <a:bodyPr>
            <a:normAutofit/>
          </a:bodyPr>
          <a:lstStyle>
            <a:lvl1pPr>
              <a:defRPr>
                <a:solidFill>
                  <a:srgbClr val="000000"/>
                </a:solidFill>
              </a:defRPr>
            </a:lvl1pPr>
          </a:lstStyle>
          <a:p>
            <a:r>
              <a:t>Title Text</a:t>
            </a:r>
          </a:p>
        </p:txBody>
      </p:sp>
      <p:sp>
        <p:nvSpPr>
          <p:cNvPr id="109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1094"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096" name="Text Placeholder 6"/>
          <p:cNvSpPr>
            <a:spLocks noGrp="1"/>
          </p:cNvSpPr>
          <p:nvPr>
            <p:ph type="body" sz="quarter" idx="14"/>
          </p:nvPr>
        </p:nvSpPr>
        <p:spPr>
          <a:xfrm>
            <a:off x="228600" y="1093470"/>
            <a:ext cx="1828800" cy="3589655"/>
          </a:xfrm>
          <a:prstGeom prst="rect">
            <a:avLst/>
          </a:prstGeom>
        </p:spPr>
        <p:txBody>
          <a:bodyPr>
            <a:normAutofit/>
          </a:bodyPr>
          <a:lstStyle/>
          <a:p>
            <a:pPr>
              <a:defRPr sz="1600">
                <a:solidFill>
                  <a:srgbClr val="000000"/>
                </a:solidFill>
              </a:defRPr>
            </a:pPr>
            <a:endParaRPr/>
          </a:p>
        </p:txBody>
      </p:sp>
      <p:sp>
        <p:nvSpPr>
          <p:cNvPr id="1097" name="Text Placeholder 7"/>
          <p:cNvSpPr>
            <a:spLocks noGrp="1"/>
          </p:cNvSpPr>
          <p:nvPr>
            <p:ph type="body" sz="quarter" idx="15"/>
          </p:nvPr>
        </p:nvSpPr>
        <p:spPr>
          <a:xfrm>
            <a:off x="2514600" y="1093470"/>
            <a:ext cx="1828800" cy="3589655"/>
          </a:xfrm>
          <a:prstGeom prst="rect">
            <a:avLst/>
          </a:prstGeom>
        </p:spPr>
        <p:txBody>
          <a:bodyPr>
            <a:normAutofit/>
          </a:bodyPr>
          <a:lstStyle/>
          <a:p>
            <a:pPr>
              <a:defRPr sz="1600">
                <a:solidFill>
                  <a:srgbClr val="000000"/>
                </a:solidFill>
              </a:defRPr>
            </a:pPr>
            <a:endParaRPr/>
          </a:p>
        </p:txBody>
      </p:sp>
      <p:sp>
        <p:nvSpPr>
          <p:cNvPr id="1098" name="Text Placeholder 9"/>
          <p:cNvSpPr>
            <a:spLocks noGrp="1"/>
          </p:cNvSpPr>
          <p:nvPr>
            <p:ph type="body" sz="quarter" idx="16"/>
          </p:nvPr>
        </p:nvSpPr>
        <p:spPr>
          <a:xfrm>
            <a:off x="7086600" y="1093470"/>
            <a:ext cx="1828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423725912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247"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49"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228600" y="411481"/>
            <a:ext cx="4114800" cy="640081"/>
          </a:xfrm>
          <a:prstGeom prst="rect">
            <a:avLst/>
          </a:prstGeom>
        </p:spPr>
        <p:txBody>
          <a:bodyPr>
            <a:normAutofit/>
          </a:bodyPr>
          <a:lstStyle>
            <a:lvl1pPr>
              <a:defRPr>
                <a:solidFill>
                  <a:srgbClr val="000000"/>
                </a:solidFill>
              </a:defRPr>
            </a:lvl1pPr>
          </a:lstStyle>
          <a:p>
            <a:r>
              <a:t>Title Text</a:t>
            </a:r>
          </a:p>
        </p:txBody>
      </p:sp>
      <p:sp>
        <p:nvSpPr>
          <p:cNvPr id="11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1107"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solidFill>
                  <a:srgbClr val="000000"/>
                </a:solidFill>
              </a:defRPr>
            </a:lvl1pPr>
            <a:lvl2pPr marL="135955" indent="-135955">
              <a:defRPr sz="1100">
                <a:solidFill>
                  <a:srgbClr val="000000"/>
                </a:solidFill>
              </a:defRPr>
            </a:lvl2pPr>
            <a:lvl3pPr marL="359786" indent="-135955">
              <a:defRPr sz="1100">
                <a:solidFill>
                  <a:srgbClr val="000000"/>
                </a:solidFill>
              </a:defRPr>
            </a:lvl3pPr>
            <a:lvl4pPr marL="589401" indent="-132213">
              <a:defRPr sz="1100">
                <a:solidFill>
                  <a:srgbClr val="000000"/>
                </a:solidFill>
              </a:defRPr>
            </a:lvl4pPr>
            <a:lvl5pPr marL="766176" indent="-135955">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8" name="Text Placeholder 6"/>
          <p:cNvSpPr>
            <a:spLocks noGrp="1"/>
          </p:cNvSpPr>
          <p:nvPr>
            <p:ph type="body" sz="half" idx="13"/>
          </p:nvPr>
        </p:nvSpPr>
        <p:spPr>
          <a:xfrm>
            <a:off x="228600" y="1097280"/>
            <a:ext cx="4114800" cy="3585847"/>
          </a:xfrm>
          <a:prstGeom prst="rect">
            <a:avLst/>
          </a:prstGeom>
        </p:spPr>
        <p:txBody>
          <a:bodyPr>
            <a:normAutofit/>
          </a:bodyPr>
          <a:lstStyle/>
          <a:p>
            <a:pPr>
              <a:defRPr sz="1600">
                <a:solidFill>
                  <a:srgbClr val="000000"/>
                </a:solidFill>
              </a:defRPr>
            </a:pPr>
            <a:endParaRPr/>
          </a:p>
        </p:txBody>
      </p:sp>
      <p:sp>
        <p:nvSpPr>
          <p:cNvPr id="1109" name="Picture Placeholder 7"/>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1032242550"/>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1116" name="Title Text"/>
          <p:cNvSpPr txBox="1">
            <a:spLocks noGrp="1"/>
          </p:cNvSpPr>
          <p:nvPr>
            <p:ph type="title"/>
          </p:nvPr>
        </p:nvSpPr>
        <p:spPr>
          <a:xfrm>
            <a:off x="228600" y="201169"/>
            <a:ext cx="4114800" cy="640081"/>
          </a:xfrm>
          <a:prstGeom prst="rect">
            <a:avLst/>
          </a:prstGeom>
        </p:spPr>
        <p:txBody>
          <a:bodyPr>
            <a:normAutofit/>
          </a:bodyPr>
          <a:lstStyle>
            <a:lvl1pPr>
              <a:defRPr>
                <a:solidFill>
                  <a:srgbClr val="000000"/>
                </a:solidFill>
              </a:defRPr>
            </a:lvl1pPr>
          </a:lstStyle>
          <a:p>
            <a:r>
              <a:t>Title Text</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1118" name="Body Level One…"/>
          <p:cNvSpPr txBox="1">
            <a:spLocks noGrp="1"/>
          </p:cNvSpPr>
          <p:nvPr>
            <p:ph type="body" sz="quarter" idx="1"/>
          </p:nvPr>
        </p:nvSpPr>
        <p:spPr>
          <a:xfrm>
            <a:off x="228600" y="1097279"/>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9" name="Text Placeholder 7"/>
          <p:cNvSpPr>
            <a:spLocks noGrp="1"/>
          </p:cNvSpPr>
          <p:nvPr>
            <p:ph type="body" sz="quarter" idx="13"/>
          </p:nvPr>
        </p:nvSpPr>
        <p:spPr>
          <a:xfrm>
            <a:off x="2514600" y="1097278"/>
            <a:ext cx="1828800" cy="3585846"/>
          </a:xfrm>
          <a:prstGeom prst="rect">
            <a:avLst/>
          </a:prstGeom>
        </p:spPr>
        <p:txBody>
          <a:bodyPr>
            <a:normAutofit/>
          </a:bodyPr>
          <a:lstStyle/>
          <a:p>
            <a:pPr>
              <a:defRPr sz="1600">
                <a:solidFill>
                  <a:srgbClr val="000000"/>
                </a:solidFill>
              </a:defRPr>
            </a:pPr>
            <a:endParaRPr/>
          </a:p>
        </p:txBody>
      </p:sp>
      <p:sp>
        <p:nvSpPr>
          <p:cNvPr id="1120" name="Picture Placeholder 8"/>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711251925"/>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1127"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112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1129"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30"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131"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543355401"/>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1138"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sz="1200" dirty="0"/>
          </a:p>
        </p:txBody>
      </p:sp>
      <p:sp>
        <p:nvSpPr>
          <p:cNvPr id="1139"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1140"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1141"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56" indent="-220225"/>
            <a:lvl4pPr marL="671351" indent="-214163"/>
            <a:lvl5pPr marL="850446" indent="-220225"/>
          </a:lstStyle>
          <a:p>
            <a:r>
              <a:t>Body Level One</a:t>
            </a:r>
          </a:p>
          <a:p>
            <a:pPr lvl="1"/>
            <a:r>
              <a:t>Body Level Two</a:t>
            </a:r>
          </a:p>
          <a:p>
            <a:pPr lvl="2"/>
            <a:r>
              <a:t>Body Level Three</a:t>
            </a:r>
          </a:p>
          <a:p>
            <a:pPr lvl="3"/>
            <a:r>
              <a:t>Body Level Four</a:t>
            </a:r>
          </a:p>
          <a:p>
            <a:pPr lvl="4"/>
            <a:r>
              <a:t>Body Level Five</a:t>
            </a:r>
          </a:p>
        </p:txBody>
      </p:sp>
      <p:sp>
        <p:nvSpPr>
          <p:cNvPr id="114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2899772728"/>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149"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115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1151"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1116506767"/>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158"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115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Tree>
    <p:extLst>
      <p:ext uri="{BB962C8B-B14F-4D97-AF65-F5344CB8AC3E}">
        <p14:creationId xmlns:p14="http://schemas.microsoft.com/office/powerpoint/2010/main" val="2014059496"/>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FFFFFF"/>
        </a:solidFill>
        <a:effectLst/>
      </p:bgPr>
    </p:bg>
    <p:spTree>
      <p:nvGrpSpPr>
        <p:cNvPr id="1" name=""/>
        <p:cNvGrpSpPr/>
        <p:nvPr/>
      </p:nvGrpSpPr>
      <p:grpSpPr>
        <a:xfrm>
          <a:off x="0" y="0"/>
          <a:ext cx="0" cy="0"/>
          <a:chOff x="0" y="0"/>
          <a:chExt cx="0" cy="0"/>
        </a:xfrm>
      </p:grpSpPr>
      <p:sp>
        <p:nvSpPr>
          <p:cNvPr id="1166" name="Title Text"/>
          <p:cNvSpPr txBox="1">
            <a:spLocks noGrp="1"/>
          </p:cNvSpPr>
          <p:nvPr>
            <p:ph type="title"/>
          </p:nvPr>
        </p:nvSpPr>
        <p:spPr>
          <a:xfrm>
            <a:off x="228600" y="201169"/>
            <a:ext cx="4114800" cy="381001"/>
          </a:xfrm>
          <a:prstGeom prst="rect">
            <a:avLst/>
          </a:prstGeom>
        </p:spPr>
        <p:txBody>
          <a:bodyPr>
            <a:normAutofit/>
          </a:bodyPr>
          <a:lstStyle>
            <a:lvl1pPr>
              <a:defRPr>
                <a:solidFill>
                  <a:srgbClr val="000000"/>
                </a:solidFill>
              </a:defRPr>
            </a:lvl1pPr>
          </a:lstStyle>
          <a:p>
            <a:r>
              <a:t>Title Text</a:t>
            </a:r>
          </a:p>
        </p:txBody>
      </p:sp>
      <p:sp>
        <p:nvSpPr>
          <p:cNvPr id="11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Tree>
    <p:extLst>
      <p:ext uri="{BB962C8B-B14F-4D97-AF65-F5344CB8AC3E}">
        <p14:creationId xmlns:p14="http://schemas.microsoft.com/office/powerpoint/2010/main" val="1159402148"/>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174" name="Body Level One…"/>
          <p:cNvSpPr txBox="1">
            <a:spLocks noGrp="1"/>
          </p:cNvSpPr>
          <p:nvPr>
            <p:ph type="body" sz="half" idx="1"/>
          </p:nvPr>
        </p:nvSpPr>
        <p:spPr>
          <a:xfrm>
            <a:off x="4572002"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75"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1176" name="Text Placeholder 11"/>
          <p:cNvSpPr>
            <a:spLocks noGrp="1"/>
          </p:cNvSpPr>
          <p:nvPr>
            <p:ph type="body" sz="quarter" idx="13"/>
          </p:nvPr>
        </p:nvSpPr>
        <p:spPr>
          <a:xfrm>
            <a:off x="228600" y="192023"/>
            <a:ext cx="4114800" cy="300039"/>
          </a:xfrm>
          <a:prstGeom prst="rect">
            <a:avLst/>
          </a:prstGeom>
        </p:spPr>
        <p:txBody>
          <a:bodyPr>
            <a:normAutofit/>
          </a:bodyPr>
          <a:lstStyle/>
          <a:p>
            <a:pPr>
              <a:defRPr sz="1600">
                <a:solidFill>
                  <a:srgbClr val="000000"/>
                </a:solidFill>
              </a:defRPr>
            </a:pPr>
            <a:endParaRPr/>
          </a:p>
        </p:txBody>
      </p:sp>
      <p:sp>
        <p:nvSpPr>
          <p:cNvPr id="1177" name="Text Placeholder 6"/>
          <p:cNvSpPr>
            <a:spLocks noGrp="1"/>
          </p:cNvSpPr>
          <p:nvPr>
            <p:ph type="body" sz="half" idx="14"/>
          </p:nvPr>
        </p:nvSpPr>
        <p:spPr>
          <a:xfrm>
            <a:off x="228600" y="1097280"/>
            <a:ext cx="4114800" cy="3488732"/>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313519990"/>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3_boxes (3 med, 2 small)">
    <p:bg>
      <p:bgPr>
        <a:solidFill>
          <a:srgbClr val="FFFFFF"/>
        </a:solidFill>
        <a:effectLst/>
      </p:bgPr>
    </p:bg>
    <p:spTree>
      <p:nvGrpSpPr>
        <p:cNvPr id="1" name=""/>
        <p:cNvGrpSpPr/>
        <p:nvPr/>
      </p:nvGrpSpPr>
      <p:grpSpPr>
        <a:xfrm>
          <a:off x="0" y="0"/>
          <a:ext cx="0" cy="0"/>
          <a:chOff x="0" y="0"/>
          <a:chExt cx="0" cy="0"/>
        </a:xfrm>
      </p:grpSpPr>
      <p:sp>
        <p:nvSpPr>
          <p:cNvPr id="1184" name="Body Level One…"/>
          <p:cNvSpPr txBox="1">
            <a:spLocks noGrp="1"/>
          </p:cNvSpPr>
          <p:nvPr>
            <p:ph type="body" sz="half" idx="1"/>
          </p:nvPr>
        </p:nvSpPr>
        <p:spPr>
          <a:xfrm>
            <a:off x="4572002"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85"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1186"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3388377472"/>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3_boxes (1 large, 4 small)">
    <p:bg>
      <p:bgPr>
        <a:solidFill>
          <a:srgbClr val="FFFFFF"/>
        </a:solidFill>
        <a:effectLst/>
      </p:bgPr>
    </p:bg>
    <p:spTree>
      <p:nvGrpSpPr>
        <p:cNvPr id="1" name=""/>
        <p:cNvGrpSpPr/>
        <p:nvPr/>
      </p:nvGrpSpPr>
      <p:grpSpPr>
        <a:xfrm>
          <a:off x="0" y="0"/>
          <a:ext cx="0" cy="0"/>
          <a:chOff x="0" y="0"/>
          <a:chExt cx="0" cy="0"/>
        </a:xfrm>
      </p:grpSpPr>
      <p:sp>
        <p:nvSpPr>
          <p:cNvPr id="1193" name="Body Level One…"/>
          <p:cNvSpPr txBox="1">
            <a:spLocks noGrp="1"/>
          </p:cNvSpPr>
          <p:nvPr>
            <p:ph type="body" sz="quarter" idx="1"/>
          </p:nvPr>
        </p:nvSpPr>
        <p:spPr>
          <a:xfrm>
            <a:off x="6857998"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94"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1195" name="Title Text"/>
          <p:cNvSpPr txBox="1">
            <a:spLocks noGrp="1"/>
          </p:cNvSpPr>
          <p:nvPr>
            <p:ph type="title"/>
          </p:nvPr>
        </p:nvSpPr>
        <p:spPr>
          <a:xfrm>
            <a:off x="-1"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355753245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56"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8"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2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1203" name="Title Text"/>
          <p:cNvSpPr txBox="1">
            <a:spLocks noGrp="1"/>
          </p:cNvSpPr>
          <p:nvPr>
            <p:ph type="title"/>
          </p:nvPr>
        </p:nvSpPr>
        <p:spPr>
          <a:xfrm>
            <a:off x="-1"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2053100220"/>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3_text (black box) over image(s)">
    <p:bg>
      <p:bgPr>
        <a:solidFill>
          <a:srgbClr val="FFFFFF"/>
        </a:solidFill>
        <a:effectLst/>
      </p:bgPr>
    </p:bg>
    <p:spTree>
      <p:nvGrpSpPr>
        <p:cNvPr id="1" name=""/>
        <p:cNvGrpSpPr/>
        <p:nvPr/>
      </p:nvGrpSpPr>
      <p:grpSpPr>
        <a:xfrm>
          <a:off x="0" y="0"/>
          <a:ext cx="0" cy="0"/>
          <a:chOff x="0" y="0"/>
          <a:chExt cx="0" cy="0"/>
        </a:xfrm>
      </p:grpSpPr>
      <p:sp>
        <p:nvSpPr>
          <p:cNvPr id="1210"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47" indent="-242247"/>
            <a:lvl3pPr marL="466079" indent="-242247"/>
            <a:lvl4pPr marL="692768" indent="-235579"/>
            <a:lvl5pPr marL="872468" indent="-242247"/>
          </a:lstStyle>
          <a:p>
            <a:r>
              <a:t>Body Level One</a:t>
            </a:r>
          </a:p>
          <a:p>
            <a:pPr lvl="1"/>
            <a:r>
              <a:t>Body Level Two</a:t>
            </a:r>
          </a:p>
          <a:p>
            <a:pPr lvl="2"/>
            <a:r>
              <a:t>Body Level Three</a:t>
            </a:r>
          </a:p>
          <a:p>
            <a:pPr lvl="3"/>
            <a:r>
              <a:t>Body Level Four</a:t>
            </a:r>
          </a:p>
          <a:p>
            <a:pPr lvl="4"/>
            <a:r>
              <a:t>Body Level Five</a:t>
            </a:r>
          </a:p>
        </p:txBody>
      </p:sp>
      <p:sp>
        <p:nvSpPr>
          <p:cNvPr id="121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Tree>
    <p:extLst>
      <p:ext uri="{BB962C8B-B14F-4D97-AF65-F5344CB8AC3E}">
        <p14:creationId xmlns:p14="http://schemas.microsoft.com/office/powerpoint/2010/main" val="960809430"/>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3_boxes (4 tall)">
    <p:bg>
      <p:bgPr>
        <a:solidFill>
          <a:srgbClr val="FFFFFF"/>
        </a:solidFill>
        <a:effectLst/>
      </p:bgPr>
    </p:bg>
    <p:spTree>
      <p:nvGrpSpPr>
        <p:cNvPr id="1" name=""/>
        <p:cNvGrpSpPr/>
        <p:nvPr/>
      </p:nvGrpSpPr>
      <p:grpSpPr>
        <a:xfrm>
          <a:off x="0" y="0"/>
          <a:ext cx="0" cy="0"/>
          <a:chOff x="0" y="0"/>
          <a:chExt cx="0" cy="0"/>
        </a:xfrm>
      </p:grpSpPr>
      <p:sp>
        <p:nvSpPr>
          <p:cNvPr id="1218" name="Body Level One…"/>
          <p:cNvSpPr txBox="1">
            <a:spLocks noGrp="1"/>
          </p:cNvSpPr>
          <p:nvPr>
            <p:ph type="body" sz="half" idx="1"/>
          </p:nvPr>
        </p:nvSpPr>
        <p:spPr>
          <a:xfrm>
            <a:off x="0" y="-1"/>
            <a:ext cx="2286000" cy="5143501"/>
          </a:xfrm>
          <a:prstGeom prst="rect">
            <a:avLst/>
          </a:prstGeom>
          <a:solidFill>
            <a:srgbClr val="000000"/>
          </a:solidFill>
        </p:spPr>
        <p:txBody>
          <a:bodyPr lIns="182879" tIns="182879" rIns="182879" bIns="182879">
            <a:normAutofit/>
          </a:bodyPr>
          <a:lstStyle>
            <a:lvl1pPr>
              <a:defRPr sz="1600"/>
            </a:lvl1pPr>
            <a:lvl2pPr marL="251685" indent="-251685">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219"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214676960"/>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226"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1228"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825272226"/>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235"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3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1237" name="Body Level One…"/>
          <p:cNvSpPr txBox="1">
            <a:spLocks noGrp="1"/>
          </p:cNvSpPr>
          <p:nvPr>
            <p:ph type="body" sz="quarter" idx="1"/>
          </p:nvPr>
        </p:nvSpPr>
        <p:spPr>
          <a:xfrm>
            <a:off x="228600" y="1116488"/>
            <a:ext cx="1828800" cy="3454401"/>
          </a:xfrm>
          <a:prstGeom prst="rect">
            <a:avLst/>
          </a:prstGeom>
        </p:spPr>
        <p:txBody>
          <a:bodyPr>
            <a:normAutofit/>
          </a:bodyPr>
          <a:lstStyle>
            <a:lvl1pPr>
              <a:defRPr>
                <a:solidFill>
                  <a:srgbClr val="000000"/>
                </a:solidFill>
              </a:defRPr>
            </a:lvl1pPr>
            <a:lvl2pPr marL="220225" indent="-220225">
              <a:defRPr>
                <a:solidFill>
                  <a:srgbClr val="000000"/>
                </a:solidFill>
              </a:defRPr>
            </a:lvl2pPr>
            <a:lvl3pPr marL="444056" indent="-220225">
              <a:defRPr>
                <a:solidFill>
                  <a:srgbClr val="000000"/>
                </a:solidFill>
              </a:defRPr>
            </a:lvl3pPr>
            <a:lvl4pPr marL="671351" indent="-214163">
              <a:defRPr>
                <a:solidFill>
                  <a:srgbClr val="000000"/>
                </a:solidFill>
              </a:defRPr>
            </a:lvl4pPr>
            <a:lvl5pPr marL="850446" indent="-220225">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896284093"/>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244"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1246" name="Body Level One…"/>
          <p:cNvSpPr txBox="1">
            <a:spLocks noGrp="1"/>
          </p:cNvSpPr>
          <p:nvPr>
            <p:ph type="body" sz="quarter" idx="1"/>
          </p:nvPr>
        </p:nvSpPr>
        <p:spPr>
          <a:xfrm>
            <a:off x="228600" y="1116488"/>
            <a:ext cx="1828800" cy="3454401"/>
          </a:xfrm>
          <a:prstGeom prst="rect">
            <a:avLst/>
          </a:prstGeom>
        </p:spPr>
        <p:txBody>
          <a:bodyPr>
            <a:normAutofit/>
          </a:bodyPr>
          <a:lstStyle>
            <a:lvl1pPr>
              <a:defRPr>
                <a:solidFill>
                  <a:srgbClr val="000000"/>
                </a:solidFill>
              </a:defRPr>
            </a:lvl1pPr>
            <a:lvl2pPr marL="220225" indent="-220225">
              <a:defRPr>
                <a:solidFill>
                  <a:srgbClr val="000000"/>
                </a:solidFill>
              </a:defRPr>
            </a:lvl2pPr>
            <a:lvl3pPr marL="444056" indent="-220225">
              <a:defRPr>
                <a:solidFill>
                  <a:srgbClr val="000000"/>
                </a:solidFill>
              </a:defRPr>
            </a:lvl3pPr>
            <a:lvl4pPr marL="671351" indent="-214163">
              <a:defRPr>
                <a:solidFill>
                  <a:srgbClr val="000000"/>
                </a:solidFill>
              </a:defRPr>
            </a:lvl4pPr>
            <a:lvl5pPr marL="850446" indent="-220225">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408865476"/>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253"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5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1255"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56" name="Text Placeholder 5"/>
          <p:cNvSpPr>
            <a:spLocks noGrp="1"/>
          </p:cNvSpPr>
          <p:nvPr>
            <p:ph type="body" sz="quarter" idx="13"/>
          </p:nvPr>
        </p:nvSpPr>
        <p:spPr>
          <a:xfrm>
            <a:off x="2514600" y="1124712"/>
            <a:ext cx="1828800" cy="3456433"/>
          </a:xfrm>
          <a:prstGeom prst="rect">
            <a:avLst/>
          </a:prstGeom>
        </p:spPr>
        <p:txBody>
          <a:bodyPr>
            <a:normAutofit/>
          </a:bodyPr>
          <a:lstStyle/>
          <a:p>
            <a:pPr>
              <a:defRPr>
                <a:solidFill>
                  <a:srgbClr val="000000"/>
                </a:solidFill>
              </a:defRPr>
            </a:pPr>
            <a:endParaRPr/>
          </a:p>
        </p:txBody>
      </p:sp>
      <p:sp>
        <p:nvSpPr>
          <p:cNvPr id="125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1508761259"/>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264"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6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1266"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67" name="Text Placeholder 5"/>
          <p:cNvSpPr>
            <a:spLocks noGrp="1"/>
          </p:cNvSpPr>
          <p:nvPr>
            <p:ph type="body" sz="quarter" idx="13"/>
          </p:nvPr>
        </p:nvSpPr>
        <p:spPr>
          <a:xfrm>
            <a:off x="2514600" y="1124712"/>
            <a:ext cx="1828800" cy="3456433"/>
          </a:xfrm>
          <a:prstGeom prst="rect">
            <a:avLst/>
          </a:prstGeom>
        </p:spPr>
        <p:txBody>
          <a:bodyPr>
            <a:normAutofit/>
          </a:bodyPr>
          <a:lstStyle/>
          <a:p>
            <a:pPr>
              <a:defRPr>
                <a:solidFill>
                  <a:srgbClr val="000000"/>
                </a:solidFill>
              </a:defRPr>
            </a:pPr>
            <a:endParaRPr/>
          </a:p>
        </p:txBody>
      </p:sp>
      <p:sp>
        <p:nvSpPr>
          <p:cNvPr id="1268" name="Text Placeholder 8"/>
          <p:cNvSpPr>
            <a:spLocks noGrp="1"/>
          </p:cNvSpPr>
          <p:nvPr>
            <p:ph type="body" sz="half" idx="14"/>
          </p:nvPr>
        </p:nvSpPr>
        <p:spPr>
          <a:xfrm>
            <a:off x="4700393" y="1090962"/>
            <a:ext cx="4215009" cy="3456433"/>
          </a:xfrm>
          <a:prstGeom prst="rect">
            <a:avLst/>
          </a:prstGeom>
        </p:spPr>
        <p:txBody>
          <a:bodyPr>
            <a:normAutofit/>
          </a:bodyPr>
          <a:lstStyle>
            <a:lvl1pPr marL="88106" indent="-88106">
              <a:defRPr sz="2400">
                <a:solidFill>
                  <a:srgbClr val="000000"/>
                </a:solidFill>
              </a:defRPr>
            </a:lvl1pPr>
          </a:lstStyle>
          <a:p>
            <a:pPr marL="117475" indent="-117475">
              <a:defRPr sz="2400">
                <a:solidFill>
                  <a:srgbClr val="000000"/>
                </a:solidFill>
              </a:defRPr>
            </a:pPr>
            <a:endParaRPr/>
          </a:p>
        </p:txBody>
      </p:sp>
    </p:spTree>
    <p:extLst>
      <p:ext uri="{BB962C8B-B14F-4D97-AF65-F5344CB8AC3E}">
        <p14:creationId xmlns:p14="http://schemas.microsoft.com/office/powerpoint/2010/main" val="3868684028"/>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2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1276" name="Body Level One…"/>
          <p:cNvSpPr txBox="1">
            <a:spLocks noGrp="1"/>
          </p:cNvSpPr>
          <p:nvPr>
            <p:ph type="body" sz="quarter" idx="1"/>
          </p:nvPr>
        </p:nvSpPr>
        <p:spPr>
          <a:xfrm>
            <a:off x="228600" y="192024"/>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723229335"/>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297"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12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
        <p:nvSpPr>
          <p:cNvPr id="129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solidFill>
                  <a:srgbClr val="000000"/>
                </a:solidFill>
              </a:defRPr>
            </a:lvl1pPr>
            <a:lvl2pPr marL="135955" indent="-135955">
              <a:spcBef>
                <a:spcPts val="0"/>
              </a:spcBef>
              <a:tabLst>
                <a:tab pos="4013100" algn="r"/>
              </a:tabLst>
              <a:defRPr sz="1100">
                <a:solidFill>
                  <a:srgbClr val="000000"/>
                </a:solidFill>
              </a:defRPr>
            </a:lvl2pPr>
            <a:lvl3pPr marL="359786" indent="-135955">
              <a:spcBef>
                <a:spcPts val="0"/>
              </a:spcBef>
              <a:tabLst>
                <a:tab pos="4013100" algn="r"/>
              </a:tabLst>
              <a:defRPr sz="1100">
                <a:solidFill>
                  <a:srgbClr val="000000"/>
                </a:solidFill>
              </a:defRPr>
            </a:lvl3pPr>
            <a:lvl4pPr marL="589401" indent="-132213">
              <a:spcBef>
                <a:spcPts val="0"/>
              </a:spcBef>
              <a:tabLst>
                <a:tab pos="4013100" algn="r"/>
              </a:tabLst>
              <a:defRPr sz="1100">
                <a:solidFill>
                  <a:srgbClr val="000000"/>
                </a:solidFill>
              </a:defRPr>
            </a:lvl4pPr>
            <a:lvl5pPr marL="766176" indent="-135955">
              <a:spcBef>
                <a:spcPts val="0"/>
              </a:spcBef>
              <a:tabLst>
                <a:tab pos="40131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21623035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65"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67"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sp>
        <p:nvSpPr>
          <p:cNvPr id="13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pic>
        <p:nvPicPr>
          <p:cNvPr id="1307" name="Picture 4" descr="Picture 4"/>
          <p:cNvPicPr>
            <a:picLocks noChangeAspect="1"/>
          </p:cNvPicPr>
          <p:nvPr/>
        </p:nvPicPr>
        <p:blipFill>
          <a:blip r:embed="rId2"/>
          <a:stretch>
            <a:fillRect/>
          </a:stretch>
        </p:blipFill>
        <p:spPr>
          <a:xfrm>
            <a:off x="3925953" y="2186150"/>
            <a:ext cx="1297610" cy="526098"/>
          </a:xfrm>
          <a:prstGeom prst="rect">
            <a:avLst/>
          </a:prstGeom>
          <a:ln w="12700">
            <a:miter lim="400000"/>
          </a:ln>
        </p:spPr>
      </p:pic>
    </p:spTree>
    <p:extLst>
      <p:ext uri="{BB962C8B-B14F-4D97-AF65-F5344CB8AC3E}">
        <p14:creationId xmlns:p14="http://schemas.microsoft.com/office/powerpoint/2010/main" val="3880632854"/>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endParaRPr lang="en-US" dirty="0"/>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5" y="405273"/>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5" y="4584701"/>
            <a:ext cx="1620427" cy="470448"/>
          </a:xfrm>
          <a:prstGeom prst="rect">
            <a:avLst/>
          </a:prstGeom>
        </p:spPr>
      </p:pic>
    </p:spTree>
    <p:extLst>
      <p:ext uri="{BB962C8B-B14F-4D97-AF65-F5344CB8AC3E}">
        <p14:creationId xmlns:p14="http://schemas.microsoft.com/office/powerpoint/2010/main" val="1002102070"/>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256"/>
            <a:ext cx="9144000" cy="5140990"/>
          </a:xfrm>
          <a:prstGeom prst="rect">
            <a:avLst/>
          </a:prstGeom>
        </p:spPr>
      </p:pic>
      <p:sp>
        <p:nvSpPr>
          <p:cNvPr id="4" name="Title 3"/>
          <p:cNvSpPr>
            <a:spLocks noGrp="1"/>
          </p:cNvSpPr>
          <p:nvPr>
            <p:ph type="title"/>
          </p:nvPr>
        </p:nvSpPr>
        <p:spPr>
          <a:xfrm>
            <a:off x="367553" y="824753"/>
            <a:ext cx="6320118" cy="3272119"/>
          </a:xfrm>
        </p:spPr>
        <p:txBody>
          <a:bodyPr/>
          <a:lstStyle>
            <a:lvl1pPr>
              <a:lnSpc>
                <a:spcPct val="90000"/>
              </a:lnSpc>
              <a:defRPr sz="260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61585595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6430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9" name="Text Placeholder 8"/>
          <p:cNvSpPr>
            <a:spLocks noGrp="1"/>
          </p:cNvSpPr>
          <p:nvPr>
            <p:ph type="body" sz="quarter" idx="14" hasCustomPrompt="1"/>
          </p:nvPr>
        </p:nvSpPr>
        <p:spPr>
          <a:xfrm>
            <a:off x="228601" y="1136650"/>
            <a:ext cx="8686800" cy="3562350"/>
          </a:xfrm>
        </p:spPr>
        <p:txBody>
          <a:bodyPr/>
          <a:lstStyle>
            <a:lvl1pPr marL="285743" marR="0" indent="-285743" algn="l" defTabSz="457189"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189"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679321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0653884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5287855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04855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8686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228600" y="1123949"/>
            <a:ext cx="8686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20065643"/>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228600" y="1123949"/>
            <a:ext cx="4114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539887781"/>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505490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74"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76"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77" name="Text Placeholder 5"/>
          <p:cNvSpPr>
            <a:spLocks noGrp="1"/>
          </p:cNvSpPr>
          <p:nvPr>
            <p:ph type="body" sz="quarter" idx="13"/>
          </p:nvPr>
        </p:nvSpPr>
        <p:spPr>
          <a:xfrm>
            <a:off x="2514600" y="1124711"/>
            <a:ext cx="1828800" cy="3456433"/>
          </a:xfrm>
          <a:prstGeom prst="rect">
            <a:avLst/>
          </a:prstGeom>
        </p:spPr>
        <p:txBody>
          <a:bodyPr>
            <a:normAutofit/>
          </a:bodyPr>
          <a:lstStyle/>
          <a:p>
            <a:endParaRPr/>
          </a:p>
        </p:txBody>
      </p:sp>
      <p:sp>
        <p:nvSpPr>
          <p:cNvPr id="278"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3554640139"/>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701163"/>
            <a:ext cx="4114800" cy="403836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701163"/>
            <a:ext cx="4114800" cy="3992344"/>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8686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05396124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200666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118616"/>
            <a:ext cx="4114800" cy="356451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7"/>
            <a:ext cx="4114800" cy="356450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4689371"/>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Content Placeholder 5"/>
          <p:cNvSpPr>
            <a:spLocks noGrp="1"/>
          </p:cNvSpPr>
          <p:nvPr>
            <p:ph sz="quarter" idx="12"/>
          </p:nvPr>
        </p:nvSpPr>
        <p:spPr>
          <a:xfrm>
            <a:off x="228600" y="1056895"/>
            <a:ext cx="4114800" cy="3626231"/>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056895"/>
            <a:ext cx="4114800" cy="3626231"/>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5731594"/>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1828800" cy="3564508"/>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5960650"/>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23951"/>
            <a:ext cx="4114800" cy="3559175"/>
          </a:xfrm>
        </p:spPr>
        <p:txBody>
          <a:bodyPr/>
          <a:lstStyle>
            <a:lvl1pPr>
              <a:defRPr sz="16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4306582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228600" y="1123950"/>
            <a:ext cx="1828800" cy="3559174"/>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23950"/>
            <a:ext cx="1828800" cy="355917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27012625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123950"/>
            <a:ext cx="4114800" cy="347548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123951"/>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123951"/>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19992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123955"/>
            <a:ext cx="4114800" cy="34754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123955"/>
            <a:ext cx="4114800" cy="347547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502164"/>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861107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sp>
        <p:nvSpPr>
          <p:cNvPr id="28"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0"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lvl1pPr>
            <a:lvl2pPr marL="0" indent="0">
              <a:spcBef>
                <a:spcPts val="0"/>
              </a:spcBef>
              <a:buSzTx/>
              <a:buNone/>
              <a:tabLst>
                <a:tab pos="4013200" algn="r"/>
              </a:tabLst>
            </a:lvl2pPr>
            <a:lvl3pPr marL="0" indent="0">
              <a:spcBef>
                <a:spcPts val="0"/>
              </a:spcBef>
              <a:buSzTx/>
              <a:buNone/>
              <a:tabLst>
                <a:tab pos="4013200" algn="r"/>
              </a:tabLst>
            </a:lvl3pPr>
            <a:lvl4pPr marL="0" indent="0">
              <a:spcBef>
                <a:spcPts val="0"/>
              </a:spcBef>
              <a:buSzTx/>
              <a:buNone/>
              <a:tabLst>
                <a:tab pos="4013200" algn="r"/>
              </a:tabLst>
            </a:lvl4pPr>
            <a:lvl5pPr marL="0" indent="0">
              <a:spcBef>
                <a:spcPts val="0"/>
              </a:spcBef>
              <a:buSzTx/>
              <a:buNone/>
              <a:tabLst>
                <a:tab pos="4013200" algn="r"/>
              </a:tabLst>
            </a:lvl5pPr>
          </a:lstStyle>
          <a:p>
            <a:r>
              <a:t>Body Level One</a:t>
            </a:r>
          </a:p>
          <a:p>
            <a:pPr lvl="1"/>
            <a:r>
              <a:t>Body Level Two</a:t>
            </a:r>
          </a:p>
          <a:p>
            <a:pPr lvl="2"/>
            <a:r>
              <a:t>Body Level Three</a:t>
            </a:r>
          </a:p>
          <a:p>
            <a:pPr lvl="3"/>
            <a:r>
              <a:t>Body Level Four</a:t>
            </a:r>
          </a:p>
          <a:p>
            <a:pPr lvl="4"/>
            <a:r>
              <a:t>Body Level Five</a:t>
            </a:r>
          </a:p>
        </p:txBody>
      </p:sp>
      <p:sp>
        <p:nvSpPr>
          <p:cNvPr id="31"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pPr>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85"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87"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88" name="Text Placeholder 5"/>
          <p:cNvSpPr>
            <a:spLocks noGrp="1"/>
          </p:cNvSpPr>
          <p:nvPr>
            <p:ph type="body" sz="quarter" idx="13"/>
          </p:nvPr>
        </p:nvSpPr>
        <p:spPr>
          <a:xfrm>
            <a:off x="2514600" y="1116012"/>
            <a:ext cx="1828800" cy="3456434"/>
          </a:xfrm>
          <a:prstGeom prst="rect">
            <a:avLst/>
          </a:prstGeom>
        </p:spPr>
        <p:txBody>
          <a:bodyPr>
            <a:normAutofit/>
          </a:bodyPr>
          <a:lstStyle/>
          <a:p>
            <a:endParaRPr/>
          </a:p>
        </p:txBody>
      </p:sp>
      <p:sp>
        <p:nvSpPr>
          <p:cNvPr id="289" name="Text Placeholder 8"/>
          <p:cNvSpPr>
            <a:spLocks noGrp="1"/>
          </p:cNvSpPr>
          <p:nvPr>
            <p:ph type="body" sz="half" idx="14"/>
          </p:nvPr>
        </p:nvSpPr>
        <p:spPr>
          <a:xfrm>
            <a:off x="4700392" y="1051560"/>
            <a:ext cx="4215009" cy="3456433"/>
          </a:xfrm>
          <a:prstGeom prst="rect">
            <a:avLst/>
          </a:prstGeom>
        </p:spPr>
        <p:txBody>
          <a:bodyPr>
            <a:normAutofit/>
          </a:bodyPr>
          <a:lstStyle/>
          <a:p>
            <a:pPr marL="117475" indent="-117475">
              <a:defRPr sz="2400"/>
            </a:pPr>
            <a:endParaRPr/>
          </a:p>
        </p:txBody>
      </p:sp>
    </p:spTree>
  </p:cSld>
  <p:clrMapOvr>
    <a:masterClrMapping/>
  </p:clrMapOvr>
  <p:transition spd="med"/>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83326744"/>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68084390"/>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6"/>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65774757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5466543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21732219"/>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90272390"/>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1038605761"/>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271738761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23956"/>
            <a:ext cx="1828800" cy="347477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760437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23955"/>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1123955"/>
            <a:ext cx="6400800" cy="33670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8427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97"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23955"/>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227367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23955"/>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10201645"/>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23955"/>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123954"/>
            <a:ext cx="4215008" cy="3423439"/>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1700137"/>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945248576"/>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41159280"/>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497530"/>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3192321297"/>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748409927"/>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7E79D-6002-4448-9D3D-DC041244DCD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C9E5E2A-F461-A44D-81D8-C039D54C8BF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2473269-AF7B-9A4B-B5CB-A01ABABFB41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06D0B08-09F1-354B-BE92-A7A4BC9BF0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28259-E474-804F-B443-4ABF78487ED9}"/>
              </a:ext>
            </a:extLst>
          </p:cNvPr>
          <p:cNvSpPr>
            <a:spLocks noGrp="1"/>
          </p:cNvSpPr>
          <p:nvPr>
            <p:ph type="sldNum" sz="quarter" idx="12"/>
          </p:nvPr>
        </p:nvSpPr>
        <p:spPr/>
        <p:txBody>
          <a:bodyPr/>
          <a:lstStyle/>
          <a:p>
            <a:fld id="{613BC352-BB2F-C543-8111-CD5301365E25}" type="slidenum">
              <a:rPr lang="en-US" smtClean="0"/>
              <a:t>‹#›</a:t>
            </a:fld>
            <a:endParaRPr lang="en-US"/>
          </a:p>
        </p:txBody>
      </p:sp>
    </p:spTree>
    <p:extLst>
      <p:ext uri="{BB962C8B-B14F-4D97-AF65-F5344CB8AC3E}">
        <p14:creationId xmlns:p14="http://schemas.microsoft.com/office/powerpoint/2010/main" val="597101421"/>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8AC9-82E2-194D-80C6-668A8035FF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21C8F7-F4A8-BC45-9682-BC72BE11E7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961204-54E2-5B42-97E5-A17E8B0E667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B31A1B3-2083-0D4C-9C71-E63593C63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6DD733-F940-7147-AFEB-CBAB8CD8B2E6}"/>
              </a:ext>
            </a:extLst>
          </p:cNvPr>
          <p:cNvSpPr>
            <a:spLocks noGrp="1"/>
          </p:cNvSpPr>
          <p:nvPr>
            <p:ph type="sldNum" sz="quarter" idx="12"/>
          </p:nvPr>
        </p:nvSpPr>
        <p:spPr/>
        <p:txBody>
          <a:bodyPr/>
          <a:lstStyle/>
          <a:p>
            <a:fld id="{613BC352-BB2F-C543-8111-CD5301365E25}" type="slidenum">
              <a:rPr lang="en-US" smtClean="0"/>
              <a:t>‹#›</a:t>
            </a:fld>
            <a:endParaRPr lang="en-US"/>
          </a:p>
        </p:txBody>
      </p:sp>
    </p:spTree>
    <p:extLst>
      <p:ext uri="{BB962C8B-B14F-4D97-AF65-F5344CB8AC3E}">
        <p14:creationId xmlns:p14="http://schemas.microsoft.com/office/powerpoint/2010/main" val="27538949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3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5C179-A98B-B647-8B40-9779DCA1BAF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0AE996F-AB30-1C4E-882B-7E9FC0977B4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784806-B883-624B-9E82-B56C3EB2E4F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80B0190-713E-4A4F-B0BE-4B44B3D6CB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A4FA0-BEDE-6A41-903A-4CF4FA3DAB88}"/>
              </a:ext>
            </a:extLst>
          </p:cNvPr>
          <p:cNvSpPr>
            <a:spLocks noGrp="1"/>
          </p:cNvSpPr>
          <p:nvPr>
            <p:ph type="sldNum" sz="quarter" idx="12"/>
          </p:nvPr>
        </p:nvSpPr>
        <p:spPr/>
        <p:txBody>
          <a:bodyPr/>
          <a:lstStyle/>
          <a:p>
            <a:fld id="{613BC352-BB2F-C543-8111-CD5301365E25}" type="slidenum">
              <a:rPr lang="en-US" smtClean="0"/>
              <a:t>‹#›</a:t>
            </a:fld>
            <a:endParaRPr lang="en-US"/>
          </a:p>
        </p:txBody>
      </p:sp>
    </p:spTree>
    <p:extLst>
      <p:ext uri="{BB962C8B-B14F-4D97-AF65-F5344CB8AC3E}">
        <p14:creationId xmlns:p14="http://schemas.microsoft.com/office/powerpoint/2010/main" val="1933611123"/>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19DA6-820D-A644-AF34-D7F95A72BE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BDB5B0-8F02-734D-8040-CB20C8DBCD2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22C494-8CEC-7B46-8FED-709997048A7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BEAF7E-BE3F-F14F-9959-9242129FE43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B8109E0-5CEB-C34B-BD60-9370E6A2A6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38A1DC-1E33-8C4D-A6AB-B797B296F5F7}"/>
              </a:ext>
            </a:extLst>
          </p:cNvPr>
          <p:cNvSpPr>
            <a:spLocks noGrp="1"/>
          </p:cNvSpPr>
          <p:nvPr>
            <p:ph type="sldNum" sz="quarter" idx="12"/>
          </p:nvPr>
        </p:nvSpPr>
        <p:spPr/>
        <p:txBody>
          <a:bodyPr/>
          <a:lstStyle/>
          <a:p>
            <a:fld id="{613BC352-BB2F-C543-8111-CD5301365E25}" type="slidenum">
              <a:rPr lang="en-US" smtClean="0"/>
              <a:t>‹#›</a:t>
            </a:fld>
            <a:endParaRPr lang="en-US"/>
          </a:p>
        </p:txBody>
      </p:sp>
    </p:spTree>
    <p:extLst>
      <p:ext uri="{BB962C8B-B14F-4D97-AF65-F5344CB8AC3E}">
        <p14:creationId xmlns:p14="http://schemas.microsoft.com/office/powerpoint/2010/main" val="4267459173"/>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AD308-0232-1849-BFF2-C1C653FB68D6}"/>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CF7BEB-7545-ED42-B421-562F9AF1746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4B87E55-205B-CA45-A092-A67F32B42B9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7E0305-4ED9-8E4E-9439-DFACC7C8301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FD2A767-2608-0D48-82F0-260732FCCB22}"/>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8B4918-A0E7-AF46-BFA4-77D4CE8339D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A50A8104-DD45-9741-8DDC-15303ED3A3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CB81DF-C03C-C941-ACD0-CDABA4E9E415}"/>
              </a:ext>
            </a:extLst>
          </p:cNvPr>
          <p:cNvSpPr>
            <a:spLocks noGrp="1"/>
          </p:cNvSpPr>
          <p:nvPr>
            <p:ph type="sldNum" sz="quarter" idx="12"/>
          </p:nvPr>
        </p:nvSpPr>
        <p:spPr/>
        <p:txBody>
          <a:bodyPr/>
          <a:lstStyle/>
          <a:p>
            <a:fld id="{613BC352-BB2F-C543-8111-CD5301365E25}" type="slidenum">
              <a:rPr lang="en-US" smtClean="0"/>
              <a:t>‹#›</a:t>
            </a:fld>
            <a:endParaRPr lang="en-US"/>
          </a:p>
        </p:txBody>
      </p:sp>
    </p:spTree>
    <p:extLst>
      <p:ext uri="{BB962C8B-B14F-4D97-AF65-F5344CB8AC3E}">
        <p14:creationId xmlns:p14="http://schemas.microsoft.com/office/powerpoint/2010/main" val="2859635796"/>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3971-1463-2540-9E94-5A727FC1D5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A5EC37-FA28-1846-92D2-B6C4EB2E6BB3}"/>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44C76E2-B8E9-6B42-9CC8-BCE54E0787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D1AF6B-1ED7-4649-9F71-9751E03DF3AE}"/>
              </a:ext>
            </a:extLst>
          </p:cNvPr>
          <p:cNvSpPr>
            <a:spLocks noGrp="1"/>
          </p:cNvSpPr>
          <p:nvPr>
            <p:ph type="sldNum" sz="quarter" idx="12"/>
          </p:nvPr>
        </p:nvSpPr>
        <p:spPr/>
        <p:txBody>
          <a:bodyPr/>
          <a:lstStyle/>
          <a:p>
            <a:fld id="{613BC352-BB2F-C543-8111-CD5301365E25}" type="slidenum">
              <a:rPr lang="en-US" smtClean="0"/>
              <a:t>‹#›</a:t>
            </a:fld>
            <a:endParaRPr lang="en-US"/>
          </a:p>
        </p:txBody>
      </p:sp>
    </p:spTree>
    <p:extLst>
      <p:ext uri="{BB962C8B-B14F-4D97-AF65-F5344CB8AC3E}">
        <p14:creationId xmlns:p14="http://schemas.microsoft.com/office/powerpoint/2010/main" val="894687161"/>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D845AF-BB9B-4044-A21D-2B4B2909738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F125EF11-45F1-2C4D-93A5-21B807A6DB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A483CD-A540-8845-9472-D889786F25D3}"/>
              </a:ext>
            </a:extLst>
          </p:cNvPr>
          <p:cNvSpPr>
            <a:spLocks noGrp="1"/>
          </p:cNvSpPr>
          <p:nvPr>
            <p:ph type="sldNum" sz="quarter" idx="12"/>
          </p:nvPr>
        </p:nvSpPr>
        <p:spPr/>
        <p:txBody>
          <a:bodyPr/>
          <a:lstStyle/>
          <a:p>
            <a:fld id="{613BC352-BB2F-C543-8111-CD5301365E25}" type="slidenum">
              <a:rPr lang="en-US" smtClean="0"/>
              <a:t>‹#›</a:t>
            </a:fld>
            <a:endParaRPr lang="en-US"/>
          </a:p>
        </p:txBody>
      </p:sp>
    </p:spTree>
    <p:extLst>
      <p:ext uri="{BB962C8B-B14F-4D97-AF65-F5344CB8AC3E}">
        <p14:creationId xmlns:p14="http://schemas.microsoft.com/office/powerpoint/2010/main" val="3841735180"/>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36F67-4964-2748-A058-EAB833A1DA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2F89054-25AF-014E-A606-089DF585855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59130E-F7C7-3343-AD91-578581796FF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7341065-7863-E241-88CA-159A8A8B001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C7A9561-D219-2441-B93F-AD3BABA383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C3CE87-AA91-8B44-81F4-56A45890C293}"/>
              </a:ext>
            </a:extLst>
          </p:cNvPr>
          <p:cNvSpPr>
            <a:spLocks noGrp="1"/>
          </p:cNvSpPr>
          <p:nvPr>
            <p:ph type="sldNum" sz="quarter" idx="12"/>
          </p:nvPr>
        </p:nvSpPr>
        <p:spPr/>
        <p:txBody>
          <a:bodyPr/>
          <a:lstStyle/>
          <a:p>
            <a:fld id="{613BC352-BB2F-C543-8111-CD5301365E25}" type="slidenum">
              <a:rPr lang="en-US" smtClean="0"/>
              <a:t>‹#›</a:t>
            </a:fld>
            <a:endParaRPr lang="en-US"/>
          </a:p>
        </p:txBody>
      </p:sp>
    </p:spTree>
    <p:extLst>
      <p:ext uri="{BB962C8B-B14F-4D97-AF65-F5344CB8AC3E}">
        <p14:creationId xmlns:p14="http://schemas.microsoft.com/office/powerpoint/2010/main" val="1701694007"/>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2D83F-C8DF-FC42-967B-B85457D7CD9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8FEC656-ED37-C94B-97E9-84A3DF326CB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CA26909-7A4F-004F-9D37-83CD8843164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AF3289C-DDA0-9A44-A894-15C528023FA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E16461B-32D7-FD4C-9854-193AC09C13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DAE65F-A195-994E-9999-C6B6185BFC3C}"/>
              </a:ext>
            </a:extLst>
          </p:cNvPr>
          <p:cNvSpPr>
            <a:spLocks noGrp="1"/>
          </p:cNvSpPr>
          <p:nvPr>
            <p:ph type="sldNum" sz="quarter" idx="12"/>
          </p:nvPr>
        </p:nvSpPr>
        <p:spPr/>
        <p:txBody>
          <a:bodyPr/>
          <a:lstStyle/>
          <a:p>
            <a:fld id="{613BC352-BB2F-C543-8111-CD5301365E25}" type="slidenum">
              <a:rPr lang="en-US" smtClean="0"/>
              <a:t>‹#›</a:t>
            </a:fld>
            <a:endParaRPr lang="en-US"/>
          </a:p>
        </p:txBody>
      </p:sp>
    </p:spTree>
    <p:extLst>
      <p:ext uri="{BB962C8B-B14F-4D97-AF65-F5344CB8AC3E}">
        <p14:creationId xmlns:p14="http://schemas.microsoft.com/office/powerpoint/2010/main" val="763303324"/>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BB25-DE23-8A4A-B49B-C23D7E22C9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457F83-098B-8E48-923E-5720E30D88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EFC5A8-F6C9-9642-89B2-F98C5B7F6F2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F9C3CEE-9B99-B142-A025-E5DE4703D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B5584-BA86-5A42-8ADB-01F960A35D62}"/>
              </a:ext>
            </a:extLst>
          </p:cNvPr>
          <p:cNvSpPr>
            <a:spLocks noGrp="1"/>
          </p:cNvSpPr>
          <p:nvPr>
            <p:ph type="sldNum" sz="quarter" idx="12"/>
          </p:nvPr>
        </p:nvSpPr>
        <p:spPr/>
        <p:txBody>
          <a:bodyPr/>
          <a:lstStyle/>
          <a:p>
            <a:fld id="{613BC352-BB2F-C543-8111-CD5301365E25}" type="slidenum">
              <a:rPr lang="en-US" smtClean="0"/>
              <a:t>‹#›</a:t>
            </a:fld>
            <a:endParaRPr lang="en-US"/>
          </a:p>
        </p:txBody>
      </p:sp>
    </p:spTree>
    <p:extLst>
      <p:ext uri="{BB962C8B-B14F-4D97-AF65-F5344CB8AC3E}">
        <p14:creationId xmlns:p14="http://schemas.microsoft.com/office/powerpoint/2010/main" val="2605298307"/>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5A0790-E05E-8443-AFA1-49051CE7B2B6}"/>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3FB6F9-629F-0C47-9AF4-5E9734BEC52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2EDBE1-01C9-884F-8EFB-4319BACE886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DEED6E4-3E0B-FF42-993F-DE05BE2A4B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C57A7-B380-8A4B-891C-F1A31C4195CB}"/>
              </a:ext>
            </a:extLst>
          </p:cNvPr>
          <p:cNvSpPr>
            <a:spLocks noGrp="1"/>
          </p:cNvSpPr>
          <p:nvPr>
            <p:ph type="sldNum" sz="quarter" idx="12"/>
          </p:nvPr>
        </p:nvSpPr>
        <p:spPr/>
        <p:txBody>
          <a:bodyPr/>
          <a:lstStyle/>
          <a:p>
            <a:fld id="{613BC352-BB2F-C543-8111-CD5301365E25}" type="slidenum">
              <a:rPr lang="en-US" smtClean="0"/>
              <a:t>‹#›</a:t>
            </a:fld>
            <a:endParaRPr lang="en-US"/>
          </a:p>
        </p:txBody>
      </p:sp>
    </p:spTree>
    <p:extLst>
      <p:ext uri="{BB962C8B-B14F-4D97-AF65-F5344CB8AC3E}">
        <p14:creationId xmlns:p14="http://schemas.microsoft.com/office/powerpoint/2010/main" val="16686358"/>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x">
  <p:cSld name="Cov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28599" y="244549"/>
            <a:ext cx="4114802" cy="4438575"/>
          </a:xfrm>
          <a:prstGeom prst="rect">
            <a:avLst/>
          </a:prstGeom>
        </p:spPr>
        <p:txBody>
          <a:bodyPr>
            <a:normAutofit/>
          </a:bodyPr>
          <a:lstStyle/>
          <a:p>
            <a:r>
              <a:t>Title Text</a:t>
            </a:r>
          </a:p>
        </p:txBody>
      </p:sp>
      <p:pic>
        <p:nvPicPr>
          <p:cNvPr id="12" name="Picture 9" descr="Picture 9"/>
          <p:cNvPicPr>
            <a:picLocks noChangeAspect="1"/>
          </p:cNvPicPr>
          <p:nvPr/>
        </p:nvPicPr>
        <p:blipFill>
          <a:blip r:embed="rId3"/>
          <a:stretch>
            <a:fillRect/>
          </a:stretch>
        </p:blipFill>
        <p:spPr>
          <a:xfrm>
            <a:off x="6540138" y="4275909"/>
            <a:ext cx="2606779" cy="1012921"/>
          </a:xfrm>
          <a:prstGeom prst="rect">
            <a:avLst/>
          </a:prstGeom>
          <a:ln w="12700">
            <a:miter lim="400000"/>
          </a:ln>
        </p:spPr>
      </p:pic>
      <p:sp>
        <p:nvSpPr>
          <p:cNvPr id="13"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76607270"/>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sp>
        <p:nvSpPr>
          <p:cNvPr id="311"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0.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Title Text"/>
          <p:cNvSpPr txBox="1">
            <a:spLocks noGrp="1"/>
          </p:cNvSpPr>
          <p:nvPr>
            <p:ph type="title"/>
          </p:nvPr>
        </p:nvSpPr>
        <p:spPr>
          <a:xfrm>
            <a:off x="228600" y="201168"/>
            <a:ext cx="4114800" cy="4493753"/>
          </a:xfrm>
          <a:prstGeom prst="rect">
            <a:avLst/>
          </a:prstGeom>
        </p:spPr>
        <p:txBody>
          <a:bodyPr>
            <a:normAutofit/>
          </a:bodyPr>
          <a:lstStyle/>
          <a:p>
            <a:r>
              <a:t>Title Text</a:t>
            </a:r>
          </a:p>
        </p:txBody>
      </p:sp>
    </p:spTree>
    <p:extLst>
      <p:ext uri="{BB962C8B-B14F-4D97-AF65-F5344CB8AC3E}">
        <p14:creationId xmlns:p14="http://schemas.microsoft.com/office/powerpoint/2010/main" val="1277148453"/>
      </p:ext>
    </p:extLst>
  </p:cSld>
  <p:clrMapOvr>
    <a:masterClrMapping/>
  </p:clrMapOvr>
  <p:transition spd="med"/>
</p:sldLayout>
</file>

<file path=ppt/slideLayouts/slideLayout331.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sp>
        <p:nvSpPr>
          <p:cNvPr id="28"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0"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lvl1pPr>
            <a:lvl2pPr marL="0" indent="0">
              <a:spcBef>
                <a:spcPts val="0"/>
              </a:spcBef>
              <a:buSzTx/>
              <a:buNone/>
              <a:tabLst>
                <a:tab pos="4013200" algn="r"/>
              </a:tabLst>
            </a:lvl2pPr>
            <a:lvl3pPr marL="0" indent="0">
              <a:spcBef>
                <a:spcPts val="0"/>
              </a:spcBef>
              <a:buSzTx/>
              <a:buNone/>
              <a:tabLst>
                <a:tab pos="4013200" algn="r"/>
              </a:tabLst>
            </a:lvl3pPr>
            <a:lvl4pPr marL="0" indent="0">
              <a:spcBef>
                <a:spcPts val="0"/>
              </a:spcBef>
              <a:buSzTx/>
              <a:buNone/>
              <a:tabLst>
                <a:tab pos="4013200" algn="r"/>
              </a:tabLst>
            </a:lvl4pPr>
            <a:lvl5pPr marL="0" indent="0">
              <a:spcBef>
                <a:spcPts val="0"/>
              </a:spcBef>
              <a:buSzTx/>
              <a:buNone/>
              <a:tabLst>
                <a:tab pos="4013200" algn="r"/>
              </a:tabLst>
            </a:lvl5pPr>
          </a:lstStyle>
          <a:p>
            <a:r>
              <a:t>Body Level One</a:t>
            </a:r>
          </a:p>
          <a:p>
            <a:pPr lvl="1"/>
            <a:r>
              <a:t>Body Level Two</a:t>
            </a:r>
          </a:p>
          <a:p>
            <a:pPr lvl="2"/>
            <a:r>
              <a:t>Body Level Three</a:t>
            </a:r>
          </a:p>
          <a:p>
            <a:pPr lvl="3"/>
            <a:r>
              <a:t>Body Level Four</a:t>
            </a:r>
          </a:p>
          <a:p>
            <a:pPr lvl="4"/>
            <a:r>
              <a:t>Body Level Five</a:t>
            </a:r>
          </a:p>
        </p:txBody>
      </p:sp>
      <p:sp>
        <p:nvSpPr>
          <p:cNvPr id="31"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pPr>
            <a:endParaRPr/>
          </a:p>
        </p:txBody>
      </p:sp>
    </p:spTree>
    <p:extLst>
      <p:ext uri="{BB962C8B-B14F-4D97-AF65-F5344CB8AC3E}">
        <p14:creationId xmlns:p14="http://schemas.microsoft.com/office/powerpoint/2010/main" val="392624939"/>
      </p:ext>
    </p:extLst>
  </p:cSld>
  <p:clrMapOvr>
    <a:masterClrMapping/>
  </p:clrMapOvr>
  <p:transition spd="med"/>
</p:sldLayout>
</file>

<file path=ppt/slideLayouts/slideLayout332.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 name="Body Level One…"/>
          <p:cNvSpPr txBox="1">
            <a:spLocks noGrp="1"/>
          </p:cNvSpPr>
          <p:nvPr>
            <p:ph type="body" sz="half" idx="1"/>
          </p:nvPr>
        </p:nvSpPr>
        <p:spPr>
          <a:xfrm>
            <a:off x="144375" y="1015682"/>
            <a:ext cx="4114801" cy="3108962"/>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837400352"/>
      </p:ext>
    </p:extLst>
  </p:cSld>
  <p:clrMapOvr>
    <a:masterClrMapping/>
  </p:clrMapOvr>
  <p:transition spd="med"/>
</p:sldLayout>
</file>

<file path=ppt/slideLayouts/slideLayout333.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47"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 name="Body Level One…"/>
          <p:cNvSpPr txBox="1">
            <a:spLocks noGrp="1"/>
          </p:cNvSpPr>
          <p:nvPr>
            <p:ph type="body" sz="half" idx="1"/>
          </p:nvPr>
        </p:nvSpPr>
        <p:spPr>
          <a:xfrm>
            <a:off x="144375" y="1015682"/>
            <a:ext cx="4114801" cy="3108962"/>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50"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3529778008"/>
      </p:ext>
    </p:extLst>
  </p:cSld>
  <p:clrMapOvr>
    <a:masterClrMapping/>
  </p:clrMapOvr>
  <p:transition spd="med"/>
</p:sldLayout>
</file>

<file path=ppt/slideLayouts/slideLayout334.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57" name="Title Text"/>
          <p:cNvSpPr txBox="1">
            <a:spLocks noGrp="1"/>
          </p:cNvSpPr>
          <p:nvPr>
            <p:ph type="title"/>
          </p:nvPr>
        </p:nvSpPr>
        <p:spPr>
          <a:xfrm>
            <a:off x="156408" y="84701"/>
            <a:ext cx="8686801" cy="4473576"/>
          </a:xfrm>
          <a:prstGeom prst="rect">
            <a:avLst/>
          </a:prstGeom>
        </p:spPr>
        <p:txBody>
          <a:bodyPr>
            <a:normAutofit/>
          </a:bodyPr>
          <a:lstStyle>
            <a:lvl1pPr>
              <a:defRPr sz="9600" b="1"/>
            </a:lvl1p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52604386"/>
      </p:ext>
    </p:extLst>
  </p:cSld>
  <p:clrMapOvr>
    <a:masterClrMapping/>
  </p:clrMapOvr>
  <p:transition spd="med"/>
</p:sldLayout>
</file>

<file path=ppt/slideLayouts/slideLayout33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65" name="Title Text"/>
          <p:cNvSpPr txBox="1">
            <a:spLocks noGrp="1"/>
          </p:cNvSpPr>
          <p:nvPr>
            <p:ph type="title"/>
          </p:nvPr>
        </p:nvSpPr>
        <p:spPr>
          <a:xfrm>
            <a:off x="228600" y="201168"/>
            <a:ext cx="5187463" cy="4520806"/>
          </a:xfrm>
          <a:prstGeom prst="rect">
            <a:avLst/>
          </a:prstGeom>
        </p:spPr>
        <p:txBody>
          <a:bodyPr>
            <a:normAutofit/>
          </a:bodyPr>
          <a:lstStyle>
            <a:lvl1pPr marL="117475" indent="-117475"/>
          </a:lstStyle>
          <a:p>
            <a:r>
              <a:t>Title Text</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67654739"/>
      </p:ext>
    </p:extLst>
  </p:cSld>
  <p:clrMapOvr>
    <a:masterClrMapping/>
  </p:clrMapOvr>
  <p:transition spd="med"/>
</p:sldLayout>
</file>

<file path=ppt/slideLayouts/slideLayout336.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73" name="Title Text"/>
          <p:cNvSpPr txBox="1">
            <a:spLocks noGrp="1"/>
          </p:cNvSpPr>
          <p:nvPr>
            <p:ph type="title"/>
          </p:nvPr>
        </p:nvSpPr>
        <p:spPr>
          <a:xfrm>
            <a:off x="228600" y="411480"/>
            <a:ext cx="4114800" cy="4328051"/>
          </a:xfrm>
          <a:prstGeom prst="rect">
            <a:avLst/>
          </a:prstGeom>
        </p:spPr>
        <p:txBody>
          <a:bodyPr>
            <a:normAutofit/>
          </a:bodyPr>
          <a:lstStyle/>
          <a:p>
            <a:r>
              <a:t>Title Text</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5" name="Body Level One…"/>
          <p:cNvSpPr txBox="1">
            <a:spLocks noGrp="1"/>
          </p:cNvSpPr>
          <p:nvPr>
            <p:ph type="body" sz="half" idx="1"/>
          </p:nvPr>
        </p:nvSpPr>
        <p:spPr>
          <a:xfrm>
            <a:off x="4800600" y="493776"/>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3784372087"/>
      </p:ext>
    </p:extLst>
  </p:cSld>
  <p:clrMapOvr>
    <a:masterClrMapping/>
  </p:clrMapOvr>
  <p:transition spd="med"/>
</p:sldLayout>
</file>

<file path=ppt/slideLayouts/slideLayout337.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83" name="Title Text"/>
          <p:cNvSpPr txBox="1">
            <a:spLocks noGrp="1"/>
          </p:cNvSpPr>
          <p:nvPr>
            <p:ph type="title"/>
          </p:nvPr>
        </p:nvSpPr>
        <p:spPr>
          <a:xfrm>
            <a:off x="228600" y="201168"/>
            <a:ext cx="4114800" cy="959359"/>
          </a:xfrm>
          <a:prstGeom prst="rect">
            <a:avLst/>
          </a:prstGeom>
        </p:spPr>
        <p:txBody>
          <a:bodyPr>
            <a:normAutofit/>
          </a:bodyPr>
          <a:lstStyle/>
          <a:p>
            <a:r>
              <a:t>Title Text</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5"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pPr>
            <a:endParaRPr/>
          </a:p>
        </p:txBody>
      </p:sp>
    </p:spTree>
    <p:extLst>
      <p:ext uri="{BB962C8B-B14F-4D97-AF65-F5344CB8AC3E}">
        <p14:creationId xmlns:p14="http://schemas.microsoft.com/office/powerpoint/2010/main" val="3106189260"/>
      </p:ext>
    </p:extLst>
  </p:cSld>
  <p:clrMapOvr>
    <a:masterClrMapping/>
  </p:clrMapOvr>
  <p:transition spd="med"/>
</p:sldLayout>
</file>

<file path=ppt/slideLayouts/slideLayout338.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93"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5"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9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97"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972436319"/>
      </p:ext>
    </p:extLst>
  </p:cSld>
  <p:clrMapOvr>
    <a:masterClrMapping/>
  </p:clrMapOvr>
  <p:transition spd="med"/>
</p:sldLayout>
</file>

<file path=ppt/slideLayouts/slideLayout339.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228600" y="201168"/>
            <a:ext cx="4114800" cy="502159"/>
          </a:xfrm>
          <a:prstGeom prst="rect">
            <a:avLst/>
          </a:prstGeom>
        </p:spPr>
        <p:txBody>
          <a:bodyPr>
            <a:normAutofit/>
          </a:bodyPr>
          <a:lstStyle/>
          <a:p>
            <a:r>
              <a:t>Title Text</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6"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lvl1pPr>
            <a:lvl2pPr marL="296636" indent="-296636">
              <a:defRPr sz="2400"/>
            </a:lvl2pPr>
            <a:lvl3pPr marL="520473" indent="-296636">
              <a:defRPr sz="2400"/>
            </a:lvl3pPr>
            <a:lvl4pPr marL="745671" indent="-288471">
              <a:defRPr sz="2400"/>
            </a:lvl4pPr>
            <a:lvl5pPr marL="926873" indent="-296636">
              <a:defRPr sz="24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35581118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318"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3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20"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lvl1pPr>
            <a:lvl2pPr marL="135958" indent="-135958">
              <a:spcBef>
                <a:spcPts val="0"/>
              </a:spcBef>
              <a:tabLst>
                <a:tab pos="4013200" algn="r"/>
              </a:tabLst>
              <a:defRPr sz="1100"/>
            </a:lvl2pPr>
            <a:lvl3pPr marL="359795" indent="-135958">
              <a:spcBef>
                <a:spcPts val="0"/>
              </a:spcBef>
              <a:tabLst>
                <a:tab pos="4013200" algn="r"/>
              </a:tabLst>
              <a:defRPr sz="1100"/>
            </a:lvl3pPr>
            <a:lvl4pPr marL="589416" indent="-132216">
              <a:spcBef>
                <a:spcPts val="0"/>
              </a:spcBef>
              <a:tabLst>
                <a:tab pos="4013200" algn="r"/>
              </a:tabLst>
              <a:defRPr sz="1100"/>
            </a:lvl4pPr>
            <a:lvl5pPr marL="766195" indent="-135958">
              <a:spcBef>
                <a:spcPts val="0"/>
              </a:spcBef>
              <a:tabLst>
                <a:tab pos="4013200" algn="r"/>
              </a:tabLst>
              <a:defRPr sz="11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40.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13"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5"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1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17"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pPr>
            <a:endParaRPr/>
          </a:p>
        </p:txBody>
      </p:sp>
      <p:sp>
        <p:nvSpPr>
          <p:cNvPr id="118"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pPr>
            <a:endParaRPr/>
          </a:p>
        </p:txBody>
      </p:sp>
      <p:sp>
        <p:nvSpPr>
          <p:cNvPr id="119"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97259264"/>
      </p:ext>
    </p:extLst>
  </p:cSld>
  <p:clrMapOvr>
    <a:masterClrMapping/>
  </p:clrMapOvr>
  <p:transition spd="med"/>
</p:sldLayout>
</file>

<file path=ppt/slideLayouts/slideLayout341.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26"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27" name="Title Text"/>
          <p:cNvSpPr txBox="1">
            <a:spLocks noGrp="1"/>
          </p:cNvSpPr>
          <p:nvPr>
            <p:ph type="title"/>
          </p:nvPr>
        </p:nvSpPr>
        <p:spPr>
          <a:xfrm>
            <a:off x="228600" y="411480"/>
            <a:ext cx="4114800" cy="640081"/>
          </a:xfrm>
          <a:prstGeom prst="rect">
            <a:avLst/>
          </a:prstGeom>
        </p:spPr>
        <p:txBody>
          <a:bodyPr>
            <a:normAutofit/>
          </a:bodyPr>
          <a:lstStyle/>
          <a:p>
            <a:r>
              <a:t>Title Text</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lvl1pPr>
            <a:lvl2pPr marL="135958" indent="-135958">
              <a:defRPr sz="1100"/>
            </a:lvl2pPr>
            <a:lvl3pPr marL="359795" indent="-135958">
              <a:defRPr sz="1100"/>
            </a:lvl3pPr>
            <a:lvl4pPr marL="589416" indent="-132216">
              <a:defRPr sz="1100"/>
            </a:lvl4pPr>
            <a:lvl5pPr marL="766195" indent="-135958">
              <a:defRPr sz="1100"/>
            </a:lvl5pPr>
          </a:lstStyle>
          <a:p>
            <a:r>
              <a:t>Body Level One</a:t>
            </a:r>
          </a:p>
          <a:p>
            <a:pPr lvl="1"/>
            <a:r>
              <a:t>Body Level Two</a:t>
            </a:r>
          </a:p>
          <a:p>
            <a:pPr lvl="2"/>
            <a:r>
              <a:t>Body Level Three</a:t>
            </a:r>
          </a:p>
          <a:p>
            <a:pPr lvl="3"/>
            <a:r>
              <a:t>Body Level Four</a:t>
            </a:r>
          </a:p>
          <a:p>
            <a:pPr lvl="4"/>
            <a:r>
              <a:t>Body Level Five</a:t>
            </a:r>
          </a:p>
        </p:txBody>
      </p:sp>
      <p:sp>
        <p:nvSpPr>
          <p:cNvPr id="130" name="Text Placeholder 6"/>
          <p:cNvSpPr>
            <a:spLocks noGrp="1"/>
          </p:cNvSpPr>
          <p:nvPr>
            <p:ph type="body" sz="half" idx="14"/>
          </p:nvPr>
        </p:nvSpPr>
        <p:spPr>
          <a:xfrm>
            <a:off x="228600" y="1097279"/>
            <a:ext cx="4114800" cy="35858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302118385"/>
      </p:ext>
    </p:extLst>
  </p:cSld>
  <p:clrMapOvr>
    <a:masterClrMapping/>
  </p:clrMapOvr>
  <p:transition spd="med"/>
</p:sldLayout>
</file>

<file path=ppt/slideLayouts/slideLayout342.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37"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38" name="Title Text"/>
          <p:cNvSpPr txBox="1">
            <a:spLocks noGrp="1"/>
          </p:cNvSpPr>
          <p:nvPr>
            <p:ph type="title"/>
          </p:nvPr>
        </p:nvSpPr>
        <p:spPr>
          <a:xfrm>
            <a:off x="228600" y="201168"/>
            <a:ext cx="4114800" cy="640081"/>
          </a:xfrm>
          <a:prstGeom prst="rect">
            <a:avLst/>
          </a:prstGeom>
        </p:spPr>
        <p:txBody>
          <a:bodyPr>
            <a:normAutofit/>
          </a:bodyPr>
          <a:lstStyle/>
          <a:p>
            <a:r>
              <a:t>Title Text</a:t>
            </a:r>
          </a:p>
        </p:txBody>
      </p:sp>
      <p:sp>
        <p:nvSpPr>
          <p:cNvPr id="1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0"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41"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4232872827"/>
      </p:ext>
    </p:extLst>
  </p:cSld>
  <p:clrMapOvr>
    <a:masterClrMapping/>
  </p:clrMapOvr>
  <p:transition spd="med"/>
</p:sldLayout>
</file>

<file path=ppt/slideLayouts/slideLayout343.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8"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1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0"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51"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52"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309005304"/>
      </p:ext>
    </p:extLst>
  </p:cSld>
  <p:clrMapOvr>
    <a:masterClrMapping/>
  </p:clrMapOvr>
  <p:transition spd="med"/>
</p:sldLayout>
</file>

<file path=ppt/slideLayouts/slideLayout344.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9"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160"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1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2"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163"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1039787793"/>
      </p:ext>
    </p:extLst>
  </p:cSld>
  <p:clrMapOvr>
    <a:masterClrMapping/>
  </p:clrMapOvr>
  <p:transition spd="med"/>
</p:sldLayout>
</file>

<file path=ppt/slideLayouts/slideLayout345.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70"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71"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22099098"/>
      </p:ext>
    </p:extLst>
  </p:cSld>
  <p:clrMapOvr>
    <a:masterClrMapping/>
  </p:clrMapOvr>
  <p:transition spd="med"/>
</p:sldLayout>
</file>

<file path=ppt/slideLayouts/slideLayout346.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179"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1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17014077"/>
      </p:ext>
    </p:extLst>
  </p:cSld>
  <p:clrMapOvr>
    <a:masterClrMapping/>
  </p:clrMapOvr>
  <p:transition spd="med"/>
</p:sldLayout>
</file>

<file path=ppt/slideLayouts/slideLayout347.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sp>
        <p:nvSpPr>
          <p:cNvPr id="187" name="Title Text"/>
          <p:cNvSpPr txBox="1">
            <a:spLocks noGrp="1"/>
          </p:cNvSpPr>
          <p:nvPr>
            <p:ph type="title"/>
          </p:nvPr>
        </p:nvSpPr>
        <p:spPr>
          <a:xfrm>
            <a:off x="228600" y="201168"/>
            <a:ext cx="4114800" cy="381001"/>
          </a:xfrm>
          <a:prstGeom prst="rect">
            <a:avLst/>
          </a:prstGeom>
        </p:spPr>
        <p:txBody>
          <a:bodyPr>
            <a:normAutofit/>
          </a:bodyPr>
          <a:lstStyle/>
          <a:p>
            <a:r>
              <a:t>Title Text</a:t>
            </a:r>
          </a:p>
        </p:txBody>
      </p:sp>
      <p:sp>
        <p:nvSpPr>
          <p:cNvPr id="1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99881928"/>
      </p:ext>
    </p:extLst>
  </p:cSld>
  <p:clrMapOvr>
    <a:masterClrMapping/>
  </p:clrMapOvr>
  <p:transition spd="med"/>
</p:sldLayout>
</file>

<file path=ppt/slideLayouts/slideLayout348.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95"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7"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pPr>
            <a:endParaRPr/>
          </a:p>
        </p:txBody>
      </p:sp>
      <p:sp>
        <p:nvSpPr>
          <p:cNvPr id="198"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835817204"/>
      </p:ext>
    </p:extLst>
  </p:cSld>
  <p:clrMapOvr>
    <a:masterClrMapping/>
  </p:clrMapOvr>
  <p:transition spd="med"/>
</p:sldLayout>
</file>

<file path=ppt/slideLayouts/slideLayout349.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sp>
        <p:nvSpPr>
          <p:cNvPr id="205"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2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7"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2232095908"/>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sp>
        <p:nvSpPr>
          <p:cNvPr id="327"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28" name="Picture 6" descr="Picture 6"/>
          <p:cNvPicPr>
            <a:picLocks noChangeAspect="1"/>
          </p:cNvPicPr>
          <p:nvPr/>
        </p:nvPicPr>
        <p:blipFill>
          <a:blip r:embed="rId2"/>
          <a:stretch>
            <a:fillRect/>
          </a:stretch>
        </p:blipFill>
        <p:spPr>
          <a:xfrm>
            <a:off x="3925952" y="2186150"/>
            <a:ext cx="1292096" cy="526098"/>
          </a:xfrm>
          <a:prstGeom prst="rect">
            <a:avLst/>
          </a:prstGeom>
          <a:ln w="12700">
            <a:miter lim="400000"/>
          </a:ln>
        </p:spPr>
      </p:pic>
    </p:spTree>
  </p:cSld>
  <p:clrMapOvr>
    <a:masterClrMapping/>
  </p:clrMapOvr>
  <p:transition spd="med"/>
</p:sldLayout>
</file>

<file path=ppt/slideLayouts/slideLayout350.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sp>
        <p:nvSpPr>
          <p:cNvPr id="214"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6"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506691654"/>
      </p:ext>
    </p:extLst>
  </p:cSld>
  <p:clrMapOvr>
    <a:masterClrMapping/>
  </p:clrMapOvr>
  <p:transition spd="med"/>
</p:sldLayout>
</file>

<file path=ppt/slideLayouts/slideLayout351.xml><?xml version="1.0" encoding="utf-8"?>
<p:sldLayout xmlns:a="http://schemas.openxmlformats.org/drawingml/2006/main" xmlns:r="http://schemas.openxmlformats.org/officeDocument/2006/relationships" xmlns:p="http://schemas.openxmlformats.org/presentationml/2006/main" type="tx">
  <p:cSld name="title (black box) over image(s)">
    <p:spTree>
      <p:nvGrpSpPr>
        <p:cNvPr id="1" name=""/>
        <p:cNvGrpSpPr/>
        <p:nvPr/>
      </p:nvGrpSpPr>
      <p:grpSpPr>
        <a:xfrm>
          <a:off x="0" y="0"/>
          <a:ext cx="0" cy="0"/>
          <a:chOff x="0" y="0"/>
          <a:chExt cx="0" cy="0"/>
        </a:xfrm>
      </p:grpSpPr>
      <p:sp>
        <p:nvSpPr>
          <p:cNvPr id="2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24"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1701322991"/>
      </p:ext>
    </p:extLst>
  </p:cSld>
  <p:clrMapOvr>
    <a:masterClrMapping/>
  </p:clrMapOvr>
  <p:transition spd="med"/>
</p:sldLayout>
</file>

<file path=ppt/slideLayouts/slideLayout352.xml><?xml version="1.0" encoding="utf-8"?>
<p:sldLayout xmlns:a="http://schemas.openxmlformats.org/drawingml/2006/main" xmlns:r="http://schemas.openxmlformats.org/officeDocument/2006/relationships" xmlns:p="http://schemas.openxmlformats.org/presentationml/2006/main" type="tx">
  <p:cSld name="text (black box) over image(s)">
    <p:spTree>
      <p:nvGrpSpPr>
        <p:cNvPr id="1" name=""/>
        <p:cNvGrpSpPr/>
        <p:nvPr/>
      </p:nvGrpSpPr>
      <p:grpSpPr>
        <a:xfrm>
          <a:off x="0" y="0"/>
          <a:ext cx="0" cy="0"/>
          <a:chOff x="0" y="0"/>
          <a:chExt cx="0" cy="0"/>
        </a:xfrm>
      </p:grpSpPr>
      <p:sp>
        <p:nvSpPr>
          <p:cNvPr id="231"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2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72464149"/>
      </p:ext>
    </p:extLst>
  </p:cSld>
  <p:clrMapOvr>
    <a:masterClrMapping/>
  </p:clrMapOvr>
  <p:transition spd="med"/>
</p:sldLayout>
</file>

<file path=ppt/slideLayouts/slideLayout353.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sp>
        <p:nvSpPr>
          <p:cNvPr id="239" name="Body Level One…"/>
          <p:cNvSpPr txBox="1">
            <a:spLocks noGrp="1"/>
          </p:cNvSpPr>
          <p:nvPr>
            <p:ph type="body" sz="half" idx="1"/>
          </p:nvPr>
        </p:nvSpPr>
        <p:spPr>
          <a:xfrm>
            <a:off x="0" y="-2"/>
            <a:ext cx="2286000" cy="5143501"/>
          </a:xfrm>
          <a:prstGeom prst="rect">
            <a:avLst/>
          </a:prstGeom>
          <a:solidFill>
            <a:srgbClr val="000000"/>
          </a:solidFill>
        </p:spPr>
        <p:txBody>
          <a:bodyPr lIns="192023" tIns="192023" rIns="192023" bIns="192023">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2985400"/>
      </p:ext>
    </p:extLst>
  </p:cSld>
  <p:clrMapOvr>
    <a:masterClrMapping/>
  </p:clrMapOvr>
  <p:transition spd="med"/>
</p:sldLayout>
</file>

<file path=ppt/slideLayouts/slideLayout354.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247"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49"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92376618"/>
      </p:ext>
    </p:extLst>
  </p:cSld>
  <p:clrMapOvr>
    <a:masterClrMapping/>
  </p:clrMapOvr>
  <p:transition spd="med"/>
</p:sldLayout>
</file>

<file path=ppt/slideLayouts/slideLayout355.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56"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8"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325228655"/>
      </p:ext>
    </p:extLst>
  </p:cSld>
  <p:clrMapOvr>
    <a:masterClrMapping/>
  </p:clrMapOvr>
  <p:transition spd="med"/>
</p:sldLayout>
</file>

<file path=ppt/slideLayouts/slideLayout356.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65"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67"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160610249"/>
      </p:ext>
    </p:extLst>
  </p:cSld>
  <p:clrMapOvr>
    <a:masterClrMapping/>
  </p:clrMapOvr>
  <p:transition spd="med"/>
</p:sldLayout>
</file>

<file path=ppt/slideLayouts/slideLayout357.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74"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76"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77" name="Text Placeholder 5"/>
          <p:cNvSpPr>
            <a:spLocks noGrp="1"/>
          </p:cNvSpPr>
          <p:nvPr>
            <p:ph type="body" sz="quarter" idx="13"/>
          </p:nvPr>
        </p:nvSpPr>
        <p:spPr>
          <a:xfrm>
            <a:off x="2514600" y="1124711"/>
            <a:ext cx="1828800" cy="3456433"/>
          </a:xfrm>
          <a:prstGeom prst="rect">
            <a:avLst/>
          </a:prstGeom>
        </p:spPr>
        <p:txBody>
          <a:bodyPr>
            <a:normAutofit/>
          </a:bodyPr>
          <a:lstStyle/>
          <a:p>
            <a:endParaRPr/>
          </a:p>
        </p:txBody>
      </p:sp>
      <p:sp>
        <p:nvSpPr>
          <p:cNvPr id="278"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2599921056"/>
      </p:ext>
    </p:extLst>
  </p:cSld>
  <p:clrMapOvr>
    <a:masterClrMapping/>
  </p:clrMapOvr>
  <p:transition spd="med"/>
</p:sldLayout>
</file>

<file path=ppt/slideLayouts/slideLayout358.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85"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87"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88" name="Text Placeholder 5"/>
          <p:cNvSpPr>
            <a:spLocks noGrp="1"/>
          </p:cNvSpPr>
          <p:nvPr>
            <p:ph type="body" sz="quarter" idx="13"/>
          </p:nvPr>
        </p:nvSpPr>
        <p:spPr>
          <a:xfrm>
            <a:off x="2514600" y="1116012"/>
            <a:ext cx="1828800" cy="3456434"/>
          </a:xfrm>
          <a:prstGeom prst="rect">
            <a:avLst/>
          </a:prstGeom>
        </p:spPr>
        <p:txBody>
          <a:bodyPr>
            <a:normAutofit/>
          </a:bodyPr>
          <a:lstStyle/>
          <a:p>
            <a:endParaRPr/>
          </a:p>
        </p:txBody>
      </p:sp>
      <p:sp>
        <p:nvSpPr>
          <p:cNvPr id="289" name="Text Placeholder 8"/>
          <p:cNvSpPr>
            <a:spLocks noGrp="1"/>
          </p:cNvSpPr>
          <p:nvPr>
            <p:ph type="body" sz="half" idx="14"/>
          </p:nvPr>
        </p:nvSpPr>
        <p:spPr>
          <a:xfrm>
            <a:off x="4700392" y="1051560"/>
            <a:ext cx="4215009" cy="3456433"/>
          </a:xfrm>
          <a:prstGeom prst="rect">
            <a:avLst/>
          </a:prstGeom>
        </p:spPr>
        <p:txBody>
          <a:bodyPr>
            <a:normAutofit/>
          </a:bodyPr>
          <a:lstStyle/>
          <a:p>
            <a:pPr marL="117475" indent="-117475">
              <a:defRPr sz="2400"/>
            </a:pPr>
            <a:endParaRPr/>
          </a:p>
        </p:txBody>
      </p:sp>
    </p:spTree>
    <p:extLst>
      <p:ext uri="{BB962C8B-B14F-4D97-AF65-F5344CB8AC3E}">
        <p14:creationId xmlns:p14="http://schemas.microsoft.com/office/powerpoint/2010/main" val="1573941590"/>
      </p:ext>
    </p:extLst>
  </p:cSld>
  <p:clrMapOvr>
    <a:masterClrMapping/>
  </p:clrMapOvr>
  <p:transition spd="med"/>
</p:sldLayout>
</file>

<file path=ppt/slideLayouts/slideLayout359.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97"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119574221"/>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over Slide">
    <p:bg>
      <p:bgPr>
        <a:gradFill flip="none" rotWithShape="1">
          <a:gsLst>
            <a:gs pos="0">
              <a:schemeClr val="accent2"/>
            </a:gs>
            <a:gs pos="100000">
              <a:srgbClr val="000000"/>
            </a:gs>
          </a:gsLst>
          <a:lin ang="0" scaled="0"/>
        </a:gradFill>
        <a:effectLst/>
      </p:bgPr>
    </p:bg>
    <p:spTree>
      <p:nvGrpSpPr>
        <p:cNvPr id="1" name=""/>
        <p:cNvGrpSpPr/>
        <p:nvPr/>
      </p:nvGrpSpPr>
      <p:grpSpPr>
        <a:xfrm>
          <a:off x="0" y="0"/>
          <a:ext cx="0" cy="0"/>
          <a:chOff x="0" y="0"/>
          <a:chExt cx="0" cy="0"/>
        </a:xfrm>
      </p:grpSpPr>
      <p:sp>
        <p:nvSpPr>
          <p:cNvPr id="335" name="Title Text"/>
          <p:cNvSpPr txBox="1">
            <a:spLocks noGrp="1"/>
          </p:cNvSpPr>
          <p:nvPr>
            <p:ph type="title"/>
          </p:nvPr>
        </p:nvSpPr>
        <p:spPr>
          <a:xfrm>
            <a:off x="228599" y="203780"/>
            <a:ext cx="4114802" cy="4479346"/>
          </a:xfrm>
          <a:prstGeom prst="rect">
            <a:avLst/>
          </a:prstGeom>
        </p:spPr>
        <p:txBody>
          <a:bodyPr>
            <a:normAutofit/>
          </a:bodyPr>
          <a:lstStyle/>
          <a:p>
            <a:r>
              <a:t>Title Text</a:t>
            </a:r>
          </a:p>
        </p:txBody>
      </p:sp>
      <p:pic>
        <p:nvPicPr>
          <p:cNvPr id="336" name="Picture 5" descr="Picture 5"/>
          <p:cNvPicPr>
            <a:picLocks noChangeAspect="1"/>
          </p:cNvPicPr>
          <p:nvPr/>
        </p:nvPicPr>
        <p:blipFill>
          <a:blip r:embed="rId2"/>
          <a:stretch>
            <a:fillRect/>
          </a:stretch>
        </p:blipFill>
        <p:spPr>
          <a:xfrm>
            <a:off x="8393810" y="241300"/>
            <a:ext cx="521590" cy="211455"/>
          </a:xfrm>
          <a:prstGeom prst="rect">
            <a:avLst/>
          </a:prstGeom>
          <a:ln w="12700">
            <a:miter lim="400000"/>
          </a:ln>
        </p:spPr>
      </p:pic>
      <p:pic>
        <p:nvPicPr>
          <p:cNvPr id="337" name="Picture 13" descr="Picture 13"/>
          <p:cNvPicPr>
            <a:picLocks noChangeAspect="1"/>
          </p:cNvPicPr>
          <p:nvPr/>
        </p:nvPicPr>
        <p:blipFill>
          <a:blip r:embed="rId3"/>
          <a:srcRect l="15132" t="30197" r="15583" b="32340"/>
          <a:stretch>
            <a:fillRect/>
          </a:stretch>
        </p:blipFill>
        <p:spPr>
          <a:xfrm>
            <a:off x="7410746" y="4604932"/>
            <a:ext cx="1574104" cy="398968"/>
          </a:xfrm>
          <a:prstGeom prst="rect">
            <a:avLst/>
          </a:prstGeom>
          <a:ln w="12700">
            <a:miter lim="400000"/>
          </a:ln>
        </p:spPr>
      </p:pic>
      <p:pic>
        <p:nvPicPr>
          <p:cNvPr id="338" name="BCK_PEG_[01].png" descr="BCK_PEG_[01].png"/>
          <p:cNvPicPr>
            <a:picLocks noChangeAspect="1"/>
          </p:cNvPicPr>
          <p:nvPr/>
        </p:nvPicPr>
        <p:blipFill>
          <a:blip r:embed="rId4"/>
          <a:stretch>
            <a:fillRect/>
          </a:stretch>
        </p:blipFill>
        <p:spPr>
          <a:xfrm>
            <a:off x="3497298" y="1621623"/>
            <a:ext cx="2149405" cy="1900254"/>
          </a:xfrm>
          <a:prstGeom prst="rect">
            <a:avLst/>
          </a:prstGeom>
          <a:ln w="12700">
            <a:miter lim="400000"/>
          </a:ln>
        </p:spPr>
      </p:pic>
      <p:sp>
        <p:nvSpPr>
          <p:cNvPr id="339"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0.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3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2874395"/>
      </p:ext>
    </p:extLst>
  </p:cSld>
  <p:clrMapOvr>
    <a:masterClrMapping/>
  </p:clrMapOvr>
  <p:transition spd="med"/>
</p:sldLayout>
</file>

<file path=ppt/slideLayouts/slideLayout361.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sp>
        <p:nvSpPr>
          <p:cNvPr id="311"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46710585"/>
      </p:ext>
    </p:extLst>
  </p:cSld>
  <p:clrMapOvr>
    <a:masterClrMapping/>
  </p:clrMapOvr>
  <p:transition spd="med"/>
</p:sldLayout>
</file>

<file path=ppt/slideLayouts/slideLayout362.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318"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3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20"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lvl1pPr>
            <a:lvl2pPr marL="135958" indent="-135958">
              <a:spcBef>
                <a:spcPts val="0"/>
              </a:spcBef>
              <a:tabLst>
                <a:tab pos="4013200" algn="r"/>
              </a:tabLst>
              <a:defRPr sz="1100"/>
            </a:lvl2pPr>
            <a:lvl3pPr marL="359795" indent="-135958">
              <a:spcBef>
                <a:spcPts val="0"/>
              </a:spcBef>
              <a:tabLst>
                <a:tab pos="4013200" algn="r"/>
              </a:tabLst>
              <a:defRPr sz="1100"/>
            </a:lvl3pPr>
            <a:lvl4pPr marL="589416" indent="-132216">
              <a:spcBef>
                <a:spcPts val="0"/>
              </a:spcBef>
              <a:tabLst>
                <a:tab pos="4013200" algn="r"/>
              </a:tabLst>
              <a:defRPr sz="1100"/>
            </a:lvl4pPr>
            <a:lvl5pPr marL="766195" indent="-135958">
              <a:spcBef>
                <a:spcPts val="0"/>
              </a:spcBef>
              <a:tabLst>
                <a:tab pos="4013200" algn="r"/>
              </a:tabLst>
              <a:defRPr sz="11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61564930"/>
      </p:ext>
    </p:extLst>
  </p:cSld>
  <p:clrMapOvr>
    <a:masterClrMapping/>
  </p:clrMapOvr>
  <p:transition spd="med"/>
</p:sldLayout>
</file>

<file path=ppt/slideLayouts/slideLayout363.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sp>
        <p:nvSpPr>
          <p:cNvPr id="327"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28" name="Picture 6" descr="Picture 6"/>
          <p:cNvPicPr>
            <a:picLocks noChangeAspect="1"/>
          </p:cNvPicPr>
          <p:nvPr/>
        </p:nvPicPr>
        <p:blipFill>
          <a:blip r:embed="rId2"/>
          <a:stretch>
            <a:fillRect/>
          </a:stretch>
        </p:blipFill>
        <p:spPr>
          <a:xfrm>
            <a:off x="3925952" y="2186150"/>
            <a:ext cx="1292096" cy="526098"/>
          </a:xfrm>
          <a:prstGeom prst="rect">
            <a:avLst/>
          </a:prstGeom>
          <a:ln w="12700">
            <a:miter lim="400000"/>
          </a:ln>
        </p:spPr>
      </p:pic>
    </p:spTree>
    <p:extLst>
      <p:ext uri="{BB962C8B-B14F-4D97-AF65-F5344CB8AC3E}">
        <p14:creationId xmlns:p14="http://schemas.microsoft.com/office/powerpoint/2010/main" val="1062273379"/>
      </p:ext>
    </p:extLst>
  </p:cSld>
  <p:clrMapOvr>
    <a:masterClrMapping/>
  </p:clrMapOvr>
  <p:transition spd="med"/>
</p:sldLayout>
</file>

<file path=ppt/slideLayouts/slideLayout364.xml><?xml version="1.0" encoding="utf-8"?>
<p:sldLayout xmlns:a="http://schemas.openxmlformats.org/drawingml/2006/main" xmlns:r="http://schemas.openxmlformats.org/officeDocument/2006/relationships" xmlns:p="http://schemas.openxmlformats.org/presentationml/2006/main" type="tx">
  <p:cSld name="1_Cover Slide">
    <p:bg>
      <p:bgPr>
        <a:gradFill flip="none" rotWithShape="1">
          <a:gsLst>
            <a:gs pos="0">
              <a:schemeClr val="accent2"/>
            </a:gs>
            <a:gs pos="100000">
              <a:srgbClr val="000000"/>
            </a:gs>
          </a:gsLst>
          <a:lin ang="0" scaled="0"/>
        </a:gradFill>
        <a:effectLst/>
      </p:bgPr>
    </p:bg>
    <p:spTree>
      <p:nvGrpSpPr>
        <p:cNvPr id="1" name=""/>
        <p:cNvGrpSpPr/>
        <p:nvPr/>
      </p:nvGrpSpPr>
      <p:grpSpPr>
        <a:xfrm>
          <a:off x="0" y="0"/>
          <a:ext cx="0" cy="0"/>
          <a:chOff x="0" y="0"/>
          <a:chExt cx="0" cy="0"/>
        </a:xfrm>
      </p:grpSpPr>
      <p:sp>
        <p:nvSpPr>
          <p:cNvPr id="335" name="Title Text"/>
          <p:cNvSpPr txBox="1">
            <a:spLocks noGrp="1"/>
          </p:cNvSpPr>
          <p:nvPr>
            <p:ph type="title"/>
          </p:nvPr>
        </p:nvSpPr>
        <p:spPr>
          <a:xfrm>
            <a:off x="228599" y="203780"/>
            <a:ext cx="4114802" cy="4479346"/>
          </a:xfrm>
          <a:prstGeom prst="rect">
            <a:avLst/>
          </a:prstGeom>
        </p:spPr>
        <p:txBody>
          <a:bodyPr>
            <a:normAutofit/>
          </a:bodyPr>
          <a:lstStyle/>
          <a:p>
            <a:r>
              <a:t>Title Text</a:t>
            </a:r>
          </a:p>
        </p:txBody>
      </p:sp>
      <p:pic>
        <p:nvPicPr>
          <p:cNvPr id="336" name="Picture 5" descr="Picture 5"/>
          <p:cNvPicPr>
            <a:picLocks noChangeAspect="1"/>
          </p:cNvPicPr>
          <p:nvPr/>
        </p:nvPicPr>
        <p:blipFill>
          <a:blip r:embed="rId2"/>
          <a:stretch>
            <a:fillRect/>
          </a:stretch>
        </p:blipFill>
        <p:spPr>
          <a:xfrm>
            <a:off x="8393810" y="241300"/>
            <a:ext cx="521590" cy="211455"/>
          </a:xfrm>
          <a:prstGeom prst="rect">
            <a:avLst/>
          </a:prstGeom>
          <a:ln w="12700">
            <a:miter lim="400000"/>
          </a:ln>
        </p:spPr>
      </p:pic>
      <p:pic>
        <p:nvPicPr>
          <p:cNvPr id="337" name="Picture 13" descr="Picture 13"/>
          <p:cNvPicPr>
            <a:picLocks noChangeAspect="1"/>
          </p:cNvPicPr>
          <p:nvPr/>
        </p:nvPicPr>
        <p:blipFill>
          <a:blip r:embed="rId3"/>
          <a:srcRect l="15132" t="30197" r="15583" b="32340"/>
          <a:stretch>
            <a:fillRect/>
          </a:stretch>
        </p:blipFill>
        <p:spPr>
          <a:xfrm>
            <a:off x="7410746" y="4604932"/>
            <a:ext cx="1574104" cy="398968"/>
          </a:xfrm>
          <a:prstGeom prst="rect">
            <a:avLst/>
          </a:prstGeom>
          <a:ln w="12700">
            <a:miter lim="400000"/>
          </a:ln>
        </p:spPr>
      </p:pic>
      <p:pic>
        <p:nvPicPr>
          <p:cNvPr id="338" name="BCK_PEG_[01].png" descr="BCK_PEG_[01].png"/>
          <p:cNvPicPr>
            <a:picLocks noChangeAspect="1"/>
          </p:cNvPicPr>
          <p:nvPr/>
        </p:nvPicPr>
        <p:blipFill>
          <a:blip r:embed="rId4"/>
          <a:stretch>
            <a:fillRect/>
          </a:stretch>
        </p:blipFill>
        <p:spPr>
          <a:xfrm>
            <a:off x="3497298" y="1621623"/>
            <a:ext cx="2149405" cy="1900254"/>
          </a:xfrm>
          <a:prstGeom prst="rect">
            <a:avLst/>
          </a:prstGeom>
          <a:ln w="12700">
            <a:miter lim="400000"/>
          </a:ln>
        </p:spPr>
      </p:pic>
      <p:sp>
        <p:nvSpPr>
          <p:cNvPr id="339"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6246616"/>
      </p:ext>
    </p:extLst>
  </p:cSld>
  <p:clrMapOvr>
    <a:masterClrMapping/>
  </p:clrMapOvr>
  <p:transition spd="med"/>
</p:sldLayout>
</file>

<file path=ppt/slideLayouts/slideLayout365.xml><?xml version="1.0" encoding="utf-8"?>
<p:sldLayout xmlns:a="http://schemas.openxmlformats.org/drawingml/2006/main" xmlns:r="http://schemas.openxmlformats.org/officeDocument/2006/relationships" xmlns:p="http://schemas.openxmlformats.org/presentationml/2006/main" type="tx">
  <p:cSld name="1_Divider">
    <p:bg>
      <p:bgPr>
        <a:solidFill>
          <a:schemeClr val="accent2"/>
        </a:solidFill>
        <a:effectLst/>
      </p:bgPr>
    </p:bg>
    <p:spTree>
      <p:nvGrpSpPr>
        <p:cNvPr id="1" name=""/>
        <p:cNvGrpSpPr/>
        <p:nvPr/>
      </p:nvGrpSpPr>
      <p:grpSpPr>
        <a:xfrm>
          <a:off x="0" y="0"/>
          <a:ext cx="0" cy="0"/>
          <a:chOff x="0" y="0"/>
          <a:chExt cx="0" cy="0"/>
        </a:xfrm>
      </p:grpSpPr>
      <p:sp>
        <p:nvSpPr>
          <p:cNvPr id="3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47" name="Title Text"/>
          <p:cNvSpPr txBox="1">
            <a:spLocks noGrp="1"/>
          </p:cNvSpPr>
          <p:nvPr>
            <p:ph type="title"/>
          </p:nvPr>
        </p:nvSpPr>
        <p:spPr>
          <a:xfrm>
            <a:off x="228600" y="201168"/>
            <a:ext cx="4114800" cy="4493753"/>
          </a:xfrm>
          <a:prstGeom prst="rect">
            <a:avLst/>
          </a:prstGeom>
        </p:spPr>
        <p:txBody>
          <a:bodyPr>
            <a:normAutofit/>
          </a:bodyPr>
          <a:lstStyle/>
          <a:p>
            <a:r>
              <a:t>Title Text</a:t>
            </a:r>
          </a:p>
        </p:txBody>
      </p:sp>
    </p:spTree>
    <p:extLst>
      <p:ext uri="{BB962C8B-B14F-4D97-AF65-F5344CB8AC3E}">
        <p14:creationId xmlns:p14="http://schemas.microsoft.com/office/powerpoint/2010/main" val="3683583321"/>
      </p:ext>
    </p:extLst>
  </p:cSld>
  <p:clrMapOvr>
    <a:masterClrMapping/>
  </p:clrMapOvr>
  <p:transition spd="med"/>
</p:sldLayout>
</file>

<file path=ppt/slideLayouts/slideLayout366.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chemeClr val="accent2"/>
        </a:solidFill>
        <a:effectLst/>
      </p:bgPr>
    </p:bg>
    <p:spTree>
      <p:nvGrpSpPr>
        <p:cNvPr id="1" name=""/>
        <p:cNvGrpSpPr/>
        <p:nvPr/>
      </p:nvGrpSpPr>
      <p:grpSpPr>
        <a:xfrm>
          <a:off x="0" y="0"/>
          <a:ext cx="0" cy="0"/>
          <a:chOff x="0" y="0"/>
          <a:chExt cx="0" cy="0"/>
        </a:xfrm>
      </p:grpSpPr>
      <p:sp>
        <p:nvSpPr>
          <p:cNvPr id="354"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3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6"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lvl1pPr>
            <a:lvl2pPr>
              <a:spcBef>
                <a:spcPts val="0"/>
              </a:spcBef>
              <a:tabLst>
                <a:tab pos="4013200" algn="r"/>
              </a:tabLst>
            </a:lvl2pPr>
            <a:lvl3pPr>
              <a:spcBef>
                <a:spcPts val="0"/>
              </a:spcBef>
              <a:tabLst>
                <a:tab pos="4013200" algn="r"/>
              </a:tabLst>
            </a:lvl3pPr>
            <a:lvl4pPr>
              <a:spcBef>
                <a:spcPts val="0"/>
              </a:spcBef>
              <a:tabLst>
                <a:tab pos="4013200" algn="r"/>
              </a:tabLst>
            </a:lvl4pPr>
            <a:lvl5pPr>
              <a:spcBef>
                <a:spcPts val="0"/>
              </a:spcBef>
              <a:tabLst>
                <a:tab pos="4013200" algn="r"/>
              </a:tabLst>
            </a:lvl5pPr>
          </a:lstStyle>
          <a:p>
            <a:r>
              <a:t>Body Level One</a:t>
            </a:r>
          </a:p>
          <a:p>
            <a:pPr lvl="1"/>
            <a:r>
              <a:t>Body Level Two</a:t>
            </a:r>
          </a:p>
          <a:p>
            <a:pPr lvl="2"/>
            <a:r>
              <a:t>Body Level Three</a:t>
            </a:r>
          </a:p>
          <a:p>
            <a:pPr lvl="3"/>
            <a:r>
              <a:t>Body Level Four</a:t>
            </a:r>
          </a:p>
          <a:p>
            <a:pPr lvl="4"/>
            <a:r>
              <a:t>Body Level Five</a:t>
            </a:r>
          </a:p>
        </p:txBody>
      </p:sp>
      <p:sp>
        <p:nvSpPr>
          <p:cNvPr id="357"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pPr>
            <a:endParaRPr/>
          </a:p>
        </p:txBody>
      </p:sp>
    </p:spTree>
    <p:extLst>
      <p:ext uri="{BB962C8B-B14F-4D97-AF65-F5344CB8AC3E}">
        <p14:creationId xmlns:p14="http://schemas.microsoft.com/office/powerpoint/2010/main" val="2305002502"/>
      </p:ext>
    </p:extLst>
  </p:cSld>
  <p:clrMapOvr>
    <a:masterClrMapping/>
  </p:clrMapOvr>
  <p:transition spd="med"/>
</p:sldLayout>
</file>

<file path=ppt/slideLayouts/slideLayout367.xml><?xml version="1.0" encoding="utf-8"?>
<p:sldLayout xmlns:a="http://schemas.openxmlformats.org/drawingml/2006/main" xmlns:r="http://schemas.openxmlformats.org/officeDocument/2006/relationships" xmlns:p="http://schemas.openxmlformats.org/presentationml/2006/main" type="tx">
  <p:cSld name="1_fact, number">
    <p:bg>
      <p:bgPr>
        <a:solidFill>
          <a:schemeClr val="accent2"/>
        </a:solidFill>
        <a:effectLst/>
      </p:bgPr>
    </p:bg>
    <p:spTree>
      <p:nvGrpSpPr>
        <p:cNvPr id="1" name=""/>
        <p:cNvGrpSpPr/>
        <p:nvPr/>
      </p:nvGrpSpPr>
      <p:grpSpPr>
        <a:xfrm>
          <a:off x="0" y="0"/>
          <a:ext cx="0" cy="0"/>
          <a:chOff x="0" y="0"/>
          <a:chExt cx="0" cy="0"/>
        </a:xfrm>
      </p:grpSpPr>
      <p:sp>
        <p:nvSpPr>
          <p:cNvPr id="364"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66"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894650404"/>
      </p:ext>
    </p:extLst>
  </p:cSld>
  <p:clrMapOvr>
    <a:masterClrMapping/>
  </p:clrMapOvr>
  <p:transition spd="med"/>
</p:sldLayout>
</file>

<file path=ppt/slideLayouts/slideLayout368.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chemeClr val="accent2"/>
        </a:solidFill>
        <a:effectLst/>
      </p:bgPr>
    </p:bg>
    <p:spTree>
      <p:nvGrpSpPr>
        <p:cNvPr id="1" name=""/>
        <p:cNvGrpSpPr/>
        <p:nvPr/>
      </p:nvGrpSpPr>
      <p:grpSpPr>
        <a:xfrm>
          <a:off x="0" y="0"/>
          <a:ext cx="0" cy="0"/>
          <a:chOff x="0" y="0"/>
          <a:chExt cx="0" cy="0"/>
        </a:xfrm>
      </p:grpSpPr>
      <p:sp>
        <p:nvSpPr>
          <p:cNvPr id="373"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75"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76"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2676834719"/>
      </p:ext>
    </p:extLst>
  </p:cSld>
  <p:clrMapOvr>
    <a:masterClrMapping/>
  </p:clrMapOvr>
  <p:transition spd="med"/>
</p:sldLayout>
</file>

<file path=ppt/slideLayouts/slideLayout369.xml><?xml version="1.0" encoding="utf-8"?>
<p:sldLayout xmlns:a="http://schemas.openxmlformats.org/drawingml/2006/main" xmlns:r="http://schemas.openxmlformats.org/officeDocument/2006/relationships" xmlns:p="http://schemas.openxmlformats.org/presentationml/2006/main" type="tx">
  <p:cSld name="1_big text">
    <p:bg>
      <p:bgPr>
        <a:solidFill>
          <a:schemeClr val="accent2"/>
        </a:solidFill>
        <a:effectLst/>
      </p:bgPr>
    </p:bg>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228600" y="265175"/>
            <a:ext cx="8686800" cy="4473576"/>
          </a:xfrm>
          <a:prstGeom prst="rect">
            <a:avLst/>
          </a:prstGeom>
        </p:spPr>
        <p:txBody>
          <a:bodyPr>
            <a:normAutofit/>
          </a:bodyPr>
          <a:lstStyle>
            <a:lvl1pPr>
              <a:defRPr sz="9600" b="1"/>
            </a:lvl1pPr>
          </a:lstStyle>
          <a:p>
            <a:r>
              <a:t>Title Text</a:t>
            </a:r>
          </a:p>
        </p:txBody>
      </p:sp>
      <p:sp>
        <p:nvSpPr>
          <p:cNvPr id="3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24658824"/>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354"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3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6"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lvl1pPr>
            <a:lvl2pPr>
              <a:spcBef>
                <a:spcPts val="0"/>
              </a:spcBef>
              <a:tabLst>
                <a:tab pos="4013200" algn="r"/>
              </a:tabLst>
            </a:lvl2pPr>
            <a:lvl3pPr>
              <a:spcBef>
                <a:spcPts val="0"/>
              </a:spcBef>
              <a:tabLst>
                <a:tab pos="4013200" algn="r"/>
              </a:tabLst>
            </a:lvl3pPr>
            <a:lvl4pPr>
              <a:spcBef>
                <a:spcPts val="0"/>
              </a:spcBef>
              <a:tabLst>
                <a:tab pos="4013200" algn="r"/>
              </a:tabLst>
            </a:lvl4pPr>
            <a:lvl5pPr>
              <a:spcBef>
                <a:spcPts val="0"/>
              </a:spcBef>
              <a:tabLst>
                <a:tab pos="4013200" algn="r"/>
              </a:tabLst>
            </a:lvl5pPr>
          </a:lstStyle>
          <a:p>
            <a:r>
              <a:t>Body Level One</a:t>
            </a:r>
          </a:p>
          <a:p>
            <a:pPr lvl="1"/>
            <a:r>
              <a:t>Body Level Two</a:t>
            </a:r>
          </a:p>
          <a:p>
            <a:pPr lvl="2"/>
            <a:r>
              <a:t>Body Level Three</a:t>
            </a:r>
          </a:p>
          <a:p>
            <a:pPr lvl="3"/>
            <a:r>
              <a:t>Body Level Four</a:t>
            </a:r>
          </a:p>
          <a:p>
            <a:pPr lvl="4"/>
            <a:r>
              <a:t>Body Level Five</a:t>
            </a:r>
          </a:p>
        </p:txBody>
      </p:sp>
      <p:sp>
        <p:nvSpPr>
          <p:cNvPr id="357"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pPr>
            <a:endParaRPr/>
          </a:p>
        </p:txBody>
      </p:sp>
    </p:spTree>
  </p:cSld>
  <p:clrMapOvr>
    <a:masterClrMapping/>
  </p:clrMapOvr>
  <p:transition spd="med"/>
</p:sldLayout>
</file>

<file path=ppt/slideLayouts/slideLayout370.xml><?xml version="1.0" encoding="utf-8"?>
<p:sldLayout xmlns:a="http://schemas.openxmlformats.org/drawingml/2006/main" xmlns:r="http://schemas.openxmlformats.org/officeDocument/2006/relationships" xmlns:p="http://schemas.openxmlformats.org/presentationml/2006/main" type="tx">
  <p:cSld name="1_quote">
    <p:bg>
      <p:bgPr>
        <a:solidFill>
          <a:schemeClr val="accent2"/>
        </a:solidFill>
        <a:effectLst/>
      </p:bgPr>
    </p:bg>
    <p:spTree>
      <p:nvGrpSpPr>
        <p:cNvPr id="1" name=""/>
        <p:cNvGrpSpPr/>
        <p:nvPr/>
      </p:nvGrpSpPr>
      <p:grpSpPr>
        <a:xfrm>
          <a:off x="0" y="0"/>
          <a:ext cx="0" cy="0"/>
          <a:chOff x="0" y="0"/>
          <a:chExt cx="0" cy="0"/>
        </a:xfrm>
      </p:grpSpPr>
      <p:sp>
        <p:nvSpPr>
          <p:cNvPr id="391" name="Title Text"/>
          <p:cNvSpPr txBox="1">
            <a:spLocks noGrp="1"/>
          </p:cNvSpPr>
          <p:nvPr>
            <p:ph type="title"/>
          </p:nvPr>
        </p:nvSpPr>
        <p:spPr>
          <a:xfrm>
            <a:off x="228600" y="201168"/>
            <a:ext cx="5187463" cy="4520806"/>
          </a:xfrm>
          <a:prstGeom prst="rect">
            <a:avLst/>
          </a:prstGeom>
        </p:spPr>
        <p:txBody>
          <a:bodyPr>
            <a:normAutofit/>
          </a:bodyPr>
          <a:lstStyle>
            <a:lvl1pPr marL="117475" indent="-117475"/>
          </a:lstStyle>
          <a:p>
            <a:r>
              <a:t>Title Text</a:t>
            </a: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6971114"/>
      </p:ext>
    </p:extLst>
  </p:cSld>
  <p:clrMapOvr>
    <a:masterClrMapping/>
  </p:clrMapOvr>
  <p:transition spd="med"/>
</p:sldLayout>
</file>

<file path=ppt/slideLayouts/slideLayout371.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chemeClr val="accent2"/>
        </a:solidFill>
        <a:effectLst/>
      </p:bgPr>
    </p:bg>
    <p:spTree>
      <p:nvGrpSpPr>
        <p:cNvPr id="1" name=""/>
        <p:cNvGrpSpPr/>
        <p:nvPr/>
      </p:nvGrpSpPr>
      <p:grpSpPr>
        <a:xfrm>
          <a:off x="0" y="0"/>
          <a:ext cx="0" cy="0"/>
          <a:chOff x="0" y="0"/>
          <a:chExt cx="0" cy="0"/>
        </a:xfrm>
      </p:grpSpPr>
      <p:sp>
        <p:nvSpPr>
          <p:cNvPr id="409" name="Title Text"/>
          <p:cNvSpPr txBox="1">
            <a:spLocks noGrp="1"/>
          </p:cNvSpPr>
          <p:nvPr>
            <p:ph type="title"/>
          </p:nvPr>
        </p:nvSpPr>
        <p:spPr>
          <a:xfrm>
            <a:off x="228600" y="201168"/>
            <a:ext cx="4114800" cy="959359"/>
          </a:xfrm>
          <a:prstGeom prst="rect">
            <a:avLst/>
          </a:prstGeom>
        </p:spPr>
        <p:txBody>
          <a:bodyPr>
            <a:normAutofit/>
          </a:bodyPr>
          <a:lstStyle/>
          <a:p>
            <a:r>
              <a:t>Title Text</a:t>
            </a:r>
          </a:p>
        </p:txBody>
      </p:sp>
      <p:sp>
        <p:nvSpPr>
          <p:cNvPr id="4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11"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412"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pPr>
            <a:endParaRPr/>
          </a:p>
        </p:txBody>
      </p:sp>
    </p:spTree>
    <p:extLst>
      <p:ext uri="{BB962C8B-B14F-4D97-AF65-F5344CB8AC3E}">
        <p14:creationId xmlns:p14="http://schemas.microsoft.com/office/powerpoint/2010/main" val="2208717999"/>
      </p:ext>
    </p:extLst>
  </p:cSld>
  <p:clrMapOvr>
    <a:masterClrMapping/>
  </p:clrMapOvr>
  <p:transition spd="med"/>
</p:sldLayout>
</file>

<file path=ppt/slideLayouts/slideLayout372.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chemeClr val="accent2"/>
        </a:solidFill>
        <a:effectLst/>
      </p:bgPr>
    </p:bg>
    <p:spTree>
      <p:nvGrpSpPr>
        <p:cNvPr id="1" name=""/>
        <p:cNvGrpSpPr/>
        <p:nvPr/>
      </p:nvGrpSpPr>
      <p:grpSpPr>
        <a:xfrm>
          <a:off x="0" y="0"/>
          <a:ext cx="0" cy="0"/>
          <a:chOff x="0" y="0"/>
          <a:chExt cx="0" cy="0"/>
        </a:xfrm>
      </p:grpSpPr>
      <p:sp>
        <p:nvSpPr>
          <p:cNvPr id="419"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4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1"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42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23"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4052104794"/>
      </p:ext>
    </p:extLst>
  </p:cSld>
  <p:clrMapOvr>
    <a:masterClrMapping/>
  </p:clrMapOvr>
  <p:transition spd="med"/>
</p:sldLayout>
</file>

<file path=ppt/slideLayouts/slideLayout373.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chemeClr val="accent2"/>
        </a:solidFill>
        <a:effectLst/>
      </p:bgPr>
    </p:bg>
    <p:spTree>
      <p:nvGrpSpPr>
        <p:cNvPr id="1" name=""/>
        <p:cNvGrpSpPr/>
        <p:nvPr/>
      </p:nvGrpSpPr>
      <p:grpSpPr>
        <a:xfrm>
          <a:off x="0" y="0"/>
          <a:ext cx="0" cy="0"/>
          <a:chOff x="0" y="0"/>
          <a:chExt cx="0" cy="0"/>
        </a:xfrm>
      </p:grpSpPr>
      <p:sp>
        <p:nvSpPr>
          <p:cNvPr id="430" name="Title Text"/>
          <p:cNvSpPr txBox="1">
            <a:spLocks noGrp="1"/>
          </p:cNvSpPr>
          <p:nvPr>
            <p:ph type="title"/>
          </p:nvPr>
        </p:nvSpPr>
        <p:spPr>
          <a:xfrm>
            <a:off x="228600" y="201168"/>
            <a:ext cx="4114800" cy="502159"/>
          </a:xfrm>
          <a:prstGeom prst="rect">
            <a:avLst/>
          </a:prstGeom>
        </p:spPr>
        <p:txBody>
          <a:bodyPr>
            <a:normAutofit/>
          </a:bodyPr>
          <a:lstStyle/>
          <a:p>
            <a:r>
              <a:t>Title Text</a:t>
            </a:r>
          </a:p>
        </p:txBody>
      </p:sp>
      <p:sp>
        <p:nvSpPr>
          <p:cNvPr id="4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32"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lvl1pPr>
            <a:lvl2pPr marL="296636" indent="-296636">
              <a:defRPr sz="2400"/>
            </a:lvl2pPr>
            <a:lvl3pPr marL="520473" indent="-296636">
              <a:defRPr sz="2400"/>
            </a:lvl3pPr>
            <a:lvl4pPr marL="745671" indent="-288471">
              <a:defRPr sz="2400"/>
            </a:lvl4pPr>
            <a:lvl5pPr marL="926873" indent="-296636">
              <a:defRPr sz="24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31312238"/>
      </p:ext>
    </p:extLst>
  </p:cSld>
  <p:clrMapOvr>
    <a:masterClrMapping/>
  </p:clrMapOvr>
  <p:transition spd="med"/>
</p:sldLayout>
</file>

<file path=ppt/slideLayouts/slideLayout374.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chemeClr val="accent2"/>
        </a:solidFill>
        <a:effectLst/>
      </p:bgPr>
    </p:bg>
    <p:spTree>
      <p:nvGrpSpPr>
        <p:cNvPr id="1" name=""/>
        <p:cNvGrpSpPr/>
        <p:nvPr/>
      </p:nvGrpSpPr>
      <p:grpSpPr>
        <a:xfrm>
          <a:off x="0" y="0"/>
          <a:ext cx="0" cy="0"/>
          <a:chOff x="0" y="0"/>
          <a:chExt cx="0" cy="0"/>
        </a:xfrm>
      </p:grpSpPr>
      <p:sp>
        <p:nvSpPr>
          <p:cNvPr id="45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53" name="Title Text"/>
          <p:cNvSpPr txBox="1">
            <a:spLocks noGrp="1"/>
          </p:cNvSpPr>
          <p:nvPr>
            <p:ph type="title"/>
          </p:nvPr>
        </p:nvSpPr>
        <p:spPr>
          <a:xfrm>
            <a:off x="228600" y="411480"/>
            <a:ext cx="4114800" cy="640081"/>
          </a:xfrm>
          <a:prstGeom prst="rect">
            <a:avLst/>
          </a:prstGeom>
        </p:spPr>
        <p:txBody>
          <a:bodyPr>
            <a:normAutofit/>
          </a:bodyPr>
          <a:lstStyle/>
          <a:p>
            <a:r>
              <a:t>Title Text</a:t>
            </a:r>
          </a:p>
        </p:txBody>
      </p:sp>
      <p:sp>
        <p:nvSpPr>
          <p:cNvPr id="4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5"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lvl1pPr>
            <a:lvl2pPr marL="135958" indent="-135958">
              <a:defRPr sz="1100"/>
            </a:lvl2pPr>
            <a:lvl3pPr marL="359795" indent="-135958">
              <a:defRPr sz="1100"/>
            </a:lvl3pPr>
            <a:lvl4pPr marL="589416" indent="-132216">
              <a:defRPr sz="1100"/>
            </a:lvl4pPr>
            <a:lvl5pPr marL="766195" indent="-135958">
              <a:defRPr sz="1100"/>
            </a:lvl5pPr>
          </a:lstStyle>
          <a:p>
            <a:r>
              <a:t>Body Level One</a:t>
            </a:r>
          </a:p>
          <a:p>
            <a:pPr lvl="1"/>
            <a:r>
              <a:t>Body Level Two</a:t>
            </a:r>
          </a:p>
          <a:p>
            <a:pPr lvl="2"/>
            <a:r>
              <a:t>Body Level Three</a:t>
            </a:r>
          </a:p>
          <a:p>
            <a:pPr lvl="3"/>
            <a:r>
              <a:t>Body Level Four</a:t>
            </a:r>
          </a:p>
          <a:p>
            <a:pPr lvl="4"/>
            <a:r>
              <a:t>Body Level Five</a:t>
            </a:r>
          </a:p>
        </p:txBody>
      </p:sp>
      <p:sp>
        <p:nvSpPr>
          <p:cNvPr id="456" name="Text Placeholder 6"/>
          <p:cNvSpPr>
            <a:spLocks noGrp="1"/>
          </p:cNvSpPr>
          <p:nvPr>
            <p:ph type="body" sz="half" idx="14"/>
          </p:nvPr>
        </p:nvSpPr>
        <p:spPr>
          <a:xfrm>
            <a:off x="228600" y="1097279"/>
            <a:ext cx="4114800" cy="35858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102669070"/>
      </p:ext>
    </p:extLst>
  </p:cSld>
  <p:clrMapOvr>
    <a:masterClrMapping/>
  </p:clrMapOvr>
  <p:transition spd="med"/>
</p:sldLayout>
</file>

<file path=ppt/slideLayouts/slideLayout375.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chemeClr val="accent2"/>
        </a:solidFill>
        <a:effectLst/>
      </p:bgPr>
    </p:bg>
    <p:spTree>
      <p:nvGrpSpPr>
        <p:cNvPr id="1" name=""/>
        <p:cNvGrpSpPr/>
        <p:nvPr/>
      </p:nvGrpSpPr>
      <p:grpSpPr>
        <a:xfrm>
          <a:off x="0" y="0"/>
          <a:ext cx="0" cy="0"/>
          <a:chOff x="0" y="0"/>
          <a:chExt cx="0" cy="0"/>
        </a:xfrm>
      </p:grpSpPr>
      <p:sp>
        <p:nvSpPr>
          <p:cNvPr id="463"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64" name="Title Text"/>
          <p:cNvSpPr txBox="1">
            <a:spLocks noGrp="1"/>
          </p:cNvSpPr>
          <p:nvPr>
            <p:ph type="title"/>
          </p:nvPr>
        </p:nvSpPr>
        <p:spPr>
          <a:xfrm>
            <a:off x="228600" y="201168"/>
            <a:ext cx="4114800" cy="640081"/>
          </a:xfrm>
          <a:prstGeom prst="rect">
            <a:avLst/>
          </a:prstGeom>
        </p:spPr>
        <p:txBody>
          <a:bodyPr>
            <a:normAutofit/>
          </a:bodyPr>
          <a:lstStyle/>
          <a:p>
            <a:r>
              <a:t>Title Text</a:t>
            </a:r>
          </a:p>
        </p:txBody>
      </p:sp>
      <p:sp>
        <p:nvSpPr>
          <p:cNvPr id="4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66"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67"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991535724"/>
      </p:ext>
    </p:extLst>
  </p:cSld>
  <p:clrMapOvr>
    <a:masterClrMapping/>
  </p:clrMapOvr>
  <p:transition spd="med"/>
</p:sldLayout>
</file>

<file path=ppt/slideLayouts/slideLayout376.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chemeClr val="accent2"/>
        </a:solidFill>
        <a:effectLst/>
      </p:bgPr>
    </p:bg>
    <p:spTree>
      <p:nvGrpSpPr>
        <p:cNvPr id="1" name=""/>
        <p:cNvGrpSpPr/>
        <p:nvPr/>
      </p:nvGrpSpPr>
      <p:grpSpPr>
        <a:xfrm>
          <a:off x="0" y="0"/>
          <a:ext cx="0" cy="0"/>
          <a:chOff x="0" y="0"/>
          <a:chExt cx="0" cy="0"/>
        </a:xfrm>
      </p:grpSpPr>
      <p:sp>
        <p:nvSpPr>
          <p:cNvPr id="474"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4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76"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77"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78"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082227875"/>
      </p:ext>
    </p:extLst>
  </p:cSld>
  <p:clrMapOvr>
    <a:masterClrMapping/>
  </p:clrMapOvr>
  <p:transition spd="med"/>
</p:sldLayout>
</file>

<file path=ppt/slideLayouts/slideLayout377.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chemeClr val="accent2"/>
        </a:solidFill>
        <a:effectLst/>
      </p:bgPr>
    </p:bg>
    <p:spTree>
      <p:nvGrpSpPr>
        <p:cNvPr id="1" name=""/>
        <p:cNvGrpSpPr/>
        <p:nvPr/>
      </p:nvGrpSpPr>
      <p:grpSpPr>
        <a:xfrm>
          <a:off x="0" y="0"/>
          <a:ext cx="0" cy="0"/>
          <a:chOff x="0" y="0"/>
          <a:chExt cx="0" cy="0"/>
        </a:xfrm>
      </p:grpSpPr>
      <p:sp>
        <p:nvSpPr>
          <p:cNvPr id="485"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486"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4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88"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489"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2192060554"/>
      </p:ext>
    </p:extLst>
  </p:cSld>
  <p:clrMapOvr>
    <a:masterClrMapping/>
  </p:clrMapOvr>
  <p:transition spd="med"/>
</p:sldLayout>
</file>

<file path=ppt/slideLayouts/slideLayout378.xml><?xml version="1.0" encoding="utf-8"?>
<p:sldLayout xmlns:a="http://schemas.openxmlformats.org/drawingml/2006/main" xmlns:r="http://schemas.openxmlformats.org/officeDocument/2006/relationships" xmlns:p="http://schemas.openxmlformats.org/presentationml/2006/main" type="tx">
  <p:cSld name="1_title, image">
    <p:bg>
      <p:bgPr>
        <a:solidFill>
          <a:schemeClr val="accent2"/>
        </a:solidFill>
        <a:effectLst/>
      </p:bgPr>
    </p:bg>
    <p:spTree>
      <p:nvGrpSpPr>
        <p:cNvPr id="1" name=""/>
        <p:cNvGrpSpPr/>
        <p:nvPr/>
      </p:nvGrpSpPr>
      <p:grpSpPr>
        <a:xfrm>
          <a:off x="0" y="0"/>
          <a:ext cx="0" cy="0"/>
          <a:chOff x="0" y="0"/>
          <a:chExt cx="0" cy="0"/>
        </a:xfrm>
      </p:grpSpPr>
      <p:sp>
        <p:nvSpPr>
          <p:cNvPr id="496"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97"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4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92691571"/>
      </p:ext>
    </p:extLst>
  </p:cSld>
  <p:clrMapOvr>
    <a:masterClrMapping/>
  </p:clrMapOvr>
  <p:transition spd="med"/>
</p:sldLayout>
</file>

<file path=ppt/slideLayouts/slideLayout379.xml><?xml version="1.0" encoding="utf-8"?>
<p:sldLayout xmlns:a="http://schemas.openxmlformats.org/drawingml/2006/main" xmlns:r="http://schemas.openxmlformats.org/officeDocument/2006/relationships" xmlns:p="http://schemas.openxmlformats.org/presentationml/2006/main" type="tx">
  <p:cSld name="1_title, blank">
    <p:bg>
      <p:bgPr>
        <a:solidFill>
          <a:schemeClr val="accent2"/>
        </a:solidFill>
        <a:effectLst/>
      </p:bgPr>
    </p:bg>
    <p:spTree>
      <p:nvGrpSpPr>
        <p:cNvPr id="1" name=""/>
        <p:cNvGrpSpPr/>
        <p:nvPr/>
      </p:nvGrpSpPr>
      <p:grpSpPr>
        <a:xfrm>
          <a:off x="0" y="0"/>
          <a:ext cx="0" cy="0"/>
          <a:chOff x="0" y="0"/>
          <a:chExt cx="0" cy="0"/>
        </a:xfrm>
      </p:grpSpPr>
      <p:sp>
        <p:nvSpPr>
          <p:cNvPr id="513" name="Title Text"/>
          <p:cNvSpPr txBox="1">
            <a:spLocks noGrp="1"/>
          </p:cNvSpPr>
          <p:nvPr>
            <p:ph type="title"/>
          </p:nvPr>
        </p:nvSpPr>
        <p:spPr>
          <a:xfrm>
            <a:off x="228600" y="201168"/>
            <a:ext cx="4114800" cy="381001"/>
          </a:xfrm>
          <a:prstGeom prst="rect">
            <a:avLst/>
          </a:prstGeom>
        </p:spPr>
        <p:txBody>
          <a:bodyPr>
            <a:normAutofit/>
          </a:bodyPr>
          <a:lstStyle/>
          <a:p>
            <a:r>
              <a:t>Title Text</a:t>
            </a:r>
          </a:p>
        </p:txBody>
      </p:sp>
      <p:sp>
        <p:nvSpPr>
          <p:cNvPr id="5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3628060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fact, number">
    <p:bg>
      <p:bgPr>
        <a:solidFill>
          <a:schemeClr val="accent2"/>
        </a:solidFill>
        <a:effectLst/>
      </p:bgPr>
    </p:bg>
    <p:spTree>
      <p:nvGrpSpPr>
        <p:cNvPr id="1" name=""/>
        <p:cNvGrpSpPr/>
        <p:nvPr/>
      </p:nvGrpSpPr>
      <p:grpSpPr>
        <a:xfrm>
          <a:off x="0" y="0"/>
          <a:ext cx="0" cy="0"/>
          <a:chOff x="0" y="0"/>
          <a:chExt cx="0" cy="0"/>
        </a:xfrm>
      </p:grpSpPr>
      <p:sp>
        <p:nvSpPr>
          <p:cNvPr id="364"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66"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80.xml><?xml version="1.0" encoding="utf-8"?>
<p:sldLayout xmlns:a="http://schemas.openxmlformats.org/drawingml/2006/main" xmlns:r="http://schemas.openxmlformats.org/officeDocument/2006/relationships" xmlns:p="http://schemas.openxmlformats.org/presentationml/2006/main" type="tx">
  <p:cSld name="1_insight, text, boxes">
    <p:bg>
      <p:bgPr>
        <a:solidFill>
          <a:schemeClr val="accent2"/>
        </a:solidFill>
        <a:effectLst/>
      </p:bgPr>
    </p:bg>
    <p:spTree>
      <p:nvGrpSpPr>
        <p:cNvPr id="1" name=""/>
        <p:cNvGrpSpPr/>
        <p:nvPr/>
      </p:nvGrpSpPr>
      <p:grpSpPr>
        <a:xfrm>
          <a:off x="0" y="0"/>
          <a:ext cx="0" cy="0"/>
          <a:chOff x="0" y="0"/>
          <a:chExt cx="0" cy="0"/>
        </a:xfrm>
      </p:grpSpPr>
      <p:sp>
        <p:nvSpPr>
          <p:cNvPr id="521"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23"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pPr>
            <a:endParaRPr/>
          </a:p>
        </p:txBody>
      </p:sp>
      <p:sp>
        <p:nvSpPr>
          <p:cNvPr id="524"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856716215"/>
      </p:ext>
    </p:extLst>
  </p:cSld>
  <p:clrMapOvr>
    <a:masterClrMapping/>
  </p:clrMapOvr>
  <p:transition spd="med"/>
</p:sldLayout>
</file>

<file path=ppt/slideLayouts/slideLayout381.xml><?xml version="1.0" encoding="utf-8"?>
<p:sldLayout xmlns:a="http://schemas.openxmlformats.org/drawingml/2006/main" xmlns:r="http://schemas.openxmlformats.org/officeDocument/2006/relationships" xmlns:p="http://schemas.openxmlformats.org/presentationml/2006/main" type="tx">
  <p:cSld name="1_boxes (3 med, 2 small)">
    <p:bg>
      <p:bgPr>
        <a:solidFill>
          <a:schemeClr val="accent2"/>
        </a:solidFill>
        <a:effectLst/>
      </p:bgPr>
    </p:bg>
    <p:spTree>
      <p:nvGrpSpPr>
        <p:cNvPr id="1" name=""/>
        <p:cNvGrpSpPr/>
        <p:nvPr/>
      </p:nvGrpSpPr>
      <p:grpSpPr>
        <a:xfrm>
          <a:off x="0" y="0"/>
          <a:ext cx="0" cy="0"/>
          <a:chOff x="0" y="0"/>
          <a:chExt cx="0" cy="0"/>
        </a:xfrm>
      </p:grpSpPr>
      <p:sp>
        <p:nvSpPr>
          <p:cNvPr id="531"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33"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4124503539"/>
      </p:ext>
    </p:extLst>
  </p:cSld>
  <p:clrMapOvr>
    <a:masterClrMapping/>
  </p:clrMapOvr>
  <p:transition spd="med"/>
</p:sldLayout>
</file>

<file path=ppt/slideLayouts/slideLayout382.xml><?xml version="1.0" encoding="utf-8"?>
<p:sldLayout xmlns:a="http://schemas.openxmlformats.org/drawingml/2006/main" xmlns:r="http://schemas.openxmlformats.org/officeDocument/2006/relationships" xmlns:p="http://schemas.openxmlformats.org/presentationml/2006/main" type="tx">
  <p:cSld name="1_boxes (1 large, 4 small)">
    <p:bg>
      <p:bgPr>
        <a:solidFill>
          <a:schemeClr val="accent2"/>
        </a:solidFill>
        <a:effectLst/>
      </p:bgPr>
    </p:bg>
    <p:spTree>
      <p:nvGrpSpPr>
        <p:cNvPr id="1" name=""/>
        <p:cNvGrpSpPr/>
        <p:nvPr/>
      </p:nvGrpSpPr>
      <p:grpSpPr>
        <a:xfrm>
          <a:off x="0" y="0"/>
          <a:ext cx="0" cy="0"/>
          <a:chOff x="0" y="0"/>
          <a:chExt cx="0" cy="0"/>
        </a:xfrm>
      </p:grpSpPr>
      <p:sp>
        <p:nvSpPr>
          <p:cNvPr id="540"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42"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1350936745"/>
      </p:ext>
    </p:extLst>
  </p:cSld>
  <p:clrMapOvr>
    <a:masterClrMapping/>
  </p:clrMapOvr>
  <p:transition spd="med"/>
</p:sldLayout>
</file>

<file path=ppt/slideLayouts/slideLayout383.xml><?xml version="1.0" encoding="utf-8"?>
<p:sldLayout xmlns:a="http://schemas.openxmlformats.org/drawingml/2006/main" xmlns:r="http://schemas.openxmlformats.org/officeDocument/2006/relationships" xmlns:p="http://schemas.openxmlformats.org/presentationml/2006/main" type="tx">
  <p:cSld name="1_title (black box) over image(s)">
    <p:bg>
      <p:bgPr>
        <a:solidFill>
          <a:schemeClr val="accent2"/>
        </a:solidFill>
        <a:effectLst/>
      </p:bgPr>
    </p:bg>
    <p:spTree>
      <p:nvGrpSpPr>
        <p:cNvPr id="1" name=""/>
        <p:cNvGrpSpPr/>
        <p:nvPr/>
      </p:nvGrpSpPr>
      <p:grpSpPr>
        <a:xfrm>
          <a:off x="0" y="0"/>
          <a:ext cx="0" cy="0"/>
          <a:chOff x="0" y="0"/>
          <a:chExt cx="0" cy="0"/>
        </a:xfrm>
      </p:grpSpPr>
      <p:sp>
        <p:nvSpPr>
          <p:cNvPr id="5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50"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1444183208"/>
      </p:ext>
    </p:extLst>
  </p:cSld>
  <p:clrMapOvr>
    <a:masterClrMapping/>
  </p:clrMapOvr>
  <p:transition spd="med"/>
</p:sldLayout>
</file>

<file path=ppt/slideLayouts/slideLayout384.xml><?xml version="1.0" encoding="utf-8"?>
<p:sldLayout xmlns:a="http://schemas.openxmlformats.org/drawingml/2006/main" xmlns:r="http://schemas.openxmlformats.org/officeDocument/2006/relationships" xmlns:p="http://schemas.openxmlformats.org/presentationml/2006/main" type="tx">
  <p:cSld name="1_text (black box) over image(s)">
    <p:bg>
      <p:bgPr>
        <a:solidFill>
          <a:schemeClr val="accent2"/>
        </a:solidFill>
        <a:effectLst/>
      </p:bgPr>
    </p:bg>
    <p:spTree>
      <p:nvGrpSpPr>
        <p:cNvPr id="1" name=""/>
        <p:cNvGrpSpPr/>
        <p:nvPr/>
      </p:nvGrpSpPr>
      <p:grpSpPr>
        <a:xfrm>
          <a:off x="0" y="0"/>
          <a:ext cx="0" cy="0"/>
          <a:chOff x="0" y="0"/>
          <a:chExt cx="0" cy="0"/>
        </a:xfrm>
      </p:grpSpPr>
      <p:sp>
        <p:nvSpPr>
          <p:cNvPr id="557"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5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4925252"/>
      </p:ext>
    </p:extLst>
  </p:cSld>
  <p:clrMapOvr>
    <a:masterClrMapping/>
  </p:clrMapOvr>
  <p:transition spd="med"/>
</p:sldLayout>
</file>

<file path=ppt/slideLayouts/slideLayout385.xml><?xml version="1.0" encoding="utf-8"?>
<p:sldLayout xmlns:a="http://schemas.openxmlformats.org/drawingml/2006/main" xmlns:r="http://schemas.openxmlformats.org/officeDocument/2006/relationships" xmlns:p="http://schemas.openxmlformats.org/presentationml/2006/main" type="tx">
  <p:cSld name="1_boxes (4 tall)">
    <p:bg>
      <p:bgPr>
        <a:solidFill>
          <a:schemeClr val="accent2"/>
        </a:solidFill>
        <a:effectLst/>
      </p:bgPr>
    </p:bg>
    <p:spTree>
      <p:nvGrpSpPr>
        <p:cNvPr id="1" name=""/>
        <p:cNvGrpSpPr/>
        <p:nvPr/>
      </p:nvGrpSpPr>
      <p:grpSpPr>
        <a:xfrm>
          <a:off x="0" y="0"/>
          <a:ext cx="0" cy="0"/>
          <a:chOff x="0" y="0"/>
          <a:chExt cx="0" cy="0"/>
        </a:xfrm>
      </p:grpSpPr>
      <p:sp>
        <p:nvSpPr>
          <p:cNvPr id="565" name="Body Level One…"/>
          <p:cNvSpPr txBox="1">
            <a:spLocks noGrp="1"/>
          </p:cNvSpPr>
          <p:nvPr>
            <p:ph type="body" sz="half" idx="1"/>
          </p:nvPr>
        </p:nvSpPr>
        <p:spPr>
          <a:xfrm>
            <a:off x="0" y="-2"/>
            <a:ext cx="2286000" cy="5143501"/>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56332817"/>
      </p:ext>
    </p:extLst>
  </p:cSld>
  <p:clrMapOvr>
    <a:masterClrMapping/>
  </p:clrMapOvr>
  <p:transition spd="med"/>
</p:sldLayout>
</file>

<file path=ppt/slideLayouts/slideLayout386.xml><?xml version="1.0" encoding="utf-8"?>
<p:sldLayout xmlns:a="http://schemas.openxmlformats.org/drawingml/2006/main" xmlns:r="http://schemas.openxmlformats.org/officeDocument/2006/relationships" xmlns:p="http://schemas.openxmlformats.org/presentationml/2006/main" type="tx">
  <p:cSld name="1_graph">
    <p:bg>
      <p:bgPr>
        <a:solidFill>
          <a:schemeClr val="accent2"/>
        </a:solidFill>
        <a:effectLst/>
      </p:bgPr>
    </p:bg>
    <p:spTree>
      <p:nvGrpSpPr>
        <p:cNvPr id="1" name=""/>
        <p:cNvGrpSpPr/>
        <p:nvPr/>
      </p:nvGrpSpPr>
      <p:grpSpPr>
        <a:xfrm>
          <a:off x="0" y="0"/>
          <a:ext cx="0" cy="0"/>
          <a:chOff x="0" y="0"/>
          <a:chExt cx="0" cy="0"/>
        </a:xfrm>
      </p:grpSpPr>
      <p:sp>
        <p:nvSpPr>
          <p:cNvPr id="573"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75"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899639120"/>
      </p:ext>
    </p:extLst>
  </p:cSld>
  <p:clrMapOvr>
    <a:masterClrMapping/>
  </p:clrMapOvr>
  <p:transition spd="med"/>
</p:sldLayout>
</file>

<file path=ppt/slideLayouts/slideLayout387.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chemeClr val="accent2"/>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84"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7979221"/>
      </p:ext>
    </p:extLst>
  </p:cSld>
  <p:clrMapOvr>
    <a:masterClrMapping/>
  </p:clrMapOvr>
  <p:transition spd="med"/>
</p:sldLayout>
</file>

<file path=ppt/slideLayouts/slideLayout388.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chemeClr val="accent2"/>
        </a:solidFill>
        <a:effectLst/>
      </p:bgPr>
    </p:bg>
    <p:spTree>
      <p:nvGrpSpPr>
        <p:cNvPr id="1" name=""/>
        <p:cNvGrpSpPr/>
        <p:nvPr/>
      </p:nvGrpSpPr>
      <p:grpSpPr>
        <a:xfrm>
          <a:off x="0" y="0"/>
          <a:ext cx="0" cy="0"/>
          <a:chOff x="0" y="0"/>
          <a:chExt cx="0" cy="0"/>
        </a:xfrm>
      </p:grpSpPr>
      <p:sp>
        <p:nvSpPr>
          <p:cNvPr id="591"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93"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766613393"/>
      </p:ext>
    </p:extLst>
  </p:cSld>
  <p:clrMapOvr>
    <a:masterClrMapping/>
  </p:clrMapOvr>
  <p:transition spd="med"/>
</p:sldLayout>
</file>

<file path=ppt/slideLayouts/slideLayout389.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chemeClr val="accent2"/>
        </a:solidFill>
        <a:effectLst/>
      </p:bgPr>
    </p:bg>
    <p:spTree>
      <p:nvGrpSpPr>
        <p:cNvPr id="1" name=""/>
        <p:cNvGrpSpPr/>
        <p:nvPr/>
      </p:nvGrpSpPr>
      <p:grpSpPr>
        <a:xfrm>
          <a:off x="0" y="0"/>
          <a:ext cx="0" cy="0"/>
          <a:chOff x="0" y="0"/>
          <a:chExt cx="0" cy="0"/>
        </a:xfrm>
      </p:grpSpPr>
      <p:sp>
        <p:nvSpPr>
          <p:cNvPr id="600"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02"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603" name="Text Placeholder 5"/>
          <p:cNvSpPr>
            <a:spLocks noGrp="1"/>
          </p:cNvSpPr>
          <p:nvPr>
            <p:ph type="body" sz="quarter" idx="13"/>
          </p:nvPr>
        </p:nvSpPr>
        <p:spPr>
          <a:xfrm>
            <a:off x="2514600" y="1124711"/>
            <a:ext cx="1828800" cy="3456433"/>
          </a:xfrm>
          <a:prstGeom prst="rect">
            <a:avLst/>
          </a:prstGeom>
        </p:spPr>
        <p:txBody>
          <a:bodyPr>
            <a:normAutofit/>
          </a:bodyPr>
          <a:lstStyle/>
          <a:p>
            <a:endParaRPr/>
          </a:p>
        </p:txBody>
      </p:sp>
      <p:sp>
        <p:nvSpPr>
          <p:cNvPr id="604"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810945059"/>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fact, number, half-image (bleeds)">
    <p:bg>
      <p:bgPr>
        <a:solidFill>
          <a:schemeClr val="accent2"/>
        </a:solidFill>
        <a:effectLst/>
      </p:bgPr>
    </p:bg>
    <p:spTree>
      <p:nvGrpSpPr>
        <p:cNvPr id="1" name=""/>
        <p:cNvGrpSpPr/>
        <p:nvPr/>
      </p:nvGrpSpPr>
      <p:grpSpPr>
        <a:xfrm>
          <a:off x="0" y="0"/>
          <a:ext cx="0" cy="0"/>
          <a:chOff x="0" y="0"/>
          <a:chExt cx="0" cy="0"/>
        </a:xfrm>
      </p:grpSpPr>
      <p:sp>
        <p:nvSpPr>
          <p:cNvPr id="373"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75"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76"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390.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chemeClr val="accent2"/>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13"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614" name="Text Placeholder 5"/>
          <p:cNvSpPr>
            <a:spLocks noGrp="1"/>
          </p:cNvSpPr>
          <p:nvPr>
            <p:ph type="body" sz="quarter" idx="13"/>
          </p:nvPr>
        </p:nvSpPr>
        <p:spPr>
          <a:xfrm>
            <a:off x="2514600" y="1124711"/>
            <a:ext cx="1828800" cy="3456433"/>
          </a:xfrm>
          <a:prstGeom prst="rect">
            <a:avLst/>
          </a:prstGeom>
        </p:spPr>
        <p:txBody>
          <a:bodyPr>
            <a:normAutofit/>
          </a:bodyPr>
          <a:lstStyle/>
          <a:p>
            <a:endParaRPr/>
          </a:p>
        </p:txBody>
      </p:sp>
      <p:sp>
        <p:nvSpPr>
          <p:cNvPr id="615" name="Text Placeholder 8"/>
          <p:cNvSpPr>
            <a:spLocks noGrp="1"/>
          </p:cNvSpPr>
          <p:nvPr>
            <p:ph type="body" sz="half" idx="14"/>
          </p:nvPr>
        </p:nvSpPr>
        <p:spPr>
          <a:xfrm>
            <a:off x="4700392" y="1090961"/>
            <a:ext cx="4215009" cy="3456433"/>
          </a:xfrm>
          <a:prstGeom prst="rect">
            <a:avLst/>
          </a:prstGeom>
        </p:spPr>
        <p:txBody>
          <a:bodyPr>
            <a:normAutofit/>
          </a:bodyPr>
          <a:lstStyle/>
          <a:p>
            <a:pPr marL="117475" indent="-117475">
              <a:defRPr sz="2400"/>
            </a:pPr>
            <a:endParaRPr/>
          </a:p>
        </p:txBody>
      </p:sp>
    </p:spTree>
    <p:extLst>
      <p:ext uri="{BB962C8B-B14F-4D97-AF65-F5344CB8AC3E}">
        <p14:creationId xmlns:p14="http://schemas.microsoft.com/office/powerpoint/2010/main" val="1509467692"/>
      </p:ext>
    </p:extLst>
  </p:cSld>
  <p:clrMapOvr>
    <a:masterClrMapping/>
  </p:clrMapOvr>
  <p:transition spd="med"/>
</p:sldLayout>
</file>

<file path=ppt/slideLayouts/slideLayout391.xml><?xml version="1.0" encoding="utf-8"?>
<p:sldLayout xmlns:a="http://schemas.openxmlformats.org/drawingml/2006/main" xmlns:r="http://schemas.openxmlformats.org/officeDocument/2006/relationships" xmlns:p="http://schemas.openxmlformats.org/presentationml/2006/main" type="tx">
  <p:cSld name="1_table">
    <p:bg>
      <p:bgPr>
        <a:solidFill>
          <a:schemeClr val="accent2"/>
        </a:solidFill>
        <a:effectLst/>
      </p:bgPr>
    </p:bg>
    <p:spTree>
      <p:nvGrpSpPr>
        <p:cNvPr id="1" name=""/>
        <p:cNvGrpSpPr/>
        <p:nvPr/>
      </p:nvGrpSpPr>
      <p:grpSpPr>
        <a:xfrm>
          <a:off x="0" y="0"/>
          <a:ext cx="0" cy="0"/>
          <a:chOff x="0" y="0"/>
          <a:chExt cx="0" cy="0"/>
        </a:xfrm>
      </p:grpSpPr>
      <p:sp>
        <p:nvSpPr>
          <p:cNvPr id="6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23"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65872719"/>
      </p:ext>
    </p:extLst>
  </p:cSld>
  <p:clrMapOvr>
    <a:masterClrMapping/>
  </p:clrMapOvr>
  <p:transition spd="med"/>
</p:sldLayout>
</file>

<file path=ppt/slideLayouts/slideLayout392.xml><?xml version="1.0" encoding="utf-8"?>
<p:sldLayout xmlns:a="http://schemas.openxmlformats.org/drawingml/2006/main" xmlns:r="http://schemas.openxmlformats.org/officeDocument/2006/relationships" xmlns:p="http://schemas.openxmlformats.org/presentationml/2006/main" type="tx">
  <p:cSld name="1_blank (with footer)">
    <p:bg>
      <p:bgPr>
        <a:solidFill>
          <a:schemeClr val="accent2"/>
        </a:solidFill>
        <a:effectLst/>
      </p:bgPr>
    </p:bg>
    <p:spTree>
      <p:nvGrpSpPr>
        <p:cNvPr id="1" name=""/>
        <p:cNvGrpSpPr/>
        <p:nvPr/>
      </p:nvGrpSpPr>
      <p:grpSpPr>
        <a:xfrm>
          <a:off x="0" y="0"/>
          <a:ext cx="0" cy="0"/>
          <a:chOff x="0" y="0"/>
          <a:chExt cx="0" cy="0"/>
        </a:xfrm>
      </p:grpSpPr>
      <p:sp>
        <p:nvSpPr>
          <p:cNvPr id="6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05240449"/>
      </p:ext>
    </p:extLst>
  </p:cSld>
  <p:clrMapOvr>
    <a:masterClrMapping/>
  </p:clrMapOvr>
  <p:transition spd="med"/>
</p:sldLayout>
</file>

<file path=ppt/slideLayouts/slideLayout393.xml><?xml version="1.0" encoding="utf-8"?>
<p:sldLayout xmlns:a="http://schemas.openxmlformats.org/drawingml/2006/main" xmlns:r="http://schemas.openxmlformats.org/officeDocument/2006/relationships" xmlns:p="http://schemas.openxmlformats.org/presentationml/2006/main" type="tx">
  <p:cSld name="1_blank (no footer)">
    <p:bg>
      <p:bgPr>
        <a:solidFill>
          <a:schemeClr val="accent2"/>
        </a:solidFill>
        <a:effectLst/>
      </p:bgPr>
    </p:bg>
    <p:spTree>
      <p:nvGrpSpPr>
        <p:cNvPr id="1" name=""/>
        <p:cNvGrpSpPr/>
        <p:nvPr/>
      </p:nvGrpSpPr>
      <p:grpSpPr>
        <a:xfrm>
          <a:off x="0" y="0"/>
          <a:ext cx="0" cy="0"/>
          <a:chOff x="0" y="0"/>
          <a:chExt cx="0" cy="0"/>
        </a:xfrm>
      </p:grpSpPr>
      <p:sp>
        <p:nvSpPr>
          <p:cNvPr id="637"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96181112"/>
      </p:ext>
    </p:extLst>
  </p:cSld>
  <p:clrMapOvr>
    <a:masterClrMapping/>
  </p:clrMapOvr>
  <p:transition spd="med"/>
</p:sldLayout>
</file>

<file path=ppt/slideLayouts/slideLayout394.xml><?xml version="1.0" encoding="utf-8"?>
<p:sldLayout xmlns:a="http://schemas.openxmlformats.org/drawingml/2006/main" xmlns:r="http://schemas.openxmlformats.org/officeDocument/2006/relationships" xmlns:p="http://schemas.openxmlformats.org/presentationml/2006/main" type="tx">
  <p:cSld name="1_Thank you">
    <p:bg>
      <p:bgPr>
        <a:solidFill>
          <a:schemeClr val="accent2"/>
        </a:solidFill>
        <a:effectLst/>
      </p:bgPr>
    </p:bg>
    <p:spTree>
      <p:nvGrpSpPr>
        <p:cNvPr id="1" name=""/>
        <p:cNvGrpSpPr/>
        <p:nvPr/>
      </p:nvGrpSpPr>
      <p:grpSpPr>
        <a:xfrm>
          <a:off x="0" y="0"/>
          <a:ext cx="0" cy="0"/>
          <a:chOff x="0" y="0"/>
          <a:chExt cx="0" cy="0"/>
        </a:xfrm>
      </p:grpSpPr>
      <p:sp>
        <p:nvSpPr>
          <p:cNvPr id="644"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6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6"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lvl1pPr>
            <a:lvl2pPr marL="135958" indent="-135958">
              <a:spcBef>
                <a:spcPts val="0"/>
              </a:spcBef>
              <a:tabLst>
                <a:tab pos="4013200" algn="r"/>
              </a:tabLst>
              <a:defRPr sz="1100"/>
            </a:lvl2pPr>
            <a:lvl3pPr marL="359795" indent="-135958">
              <a:spcBef>
                <a:spcPts val="0"/>
              </a:spcBef>
              <a:tabLst>
                <a:tab pos="4013200" algn="r"/>
              </a:tabLst>
              <a:defRPr sz="1100"/>
            </a:lvl3pPr>
            <a:lvl4pPr marL="589416" indent="-132216">
              <a:spcBef>
                <a:spcPts val="0"/>
              </a:spcBef>
              <a:tabLst>
                <a:tab pos="4013200" algn="r"/>
              </a:tabLst>
              <a:defRPr sz="1100"/>
            </a:lvl4pPr>
            <a:lvl5pPr marL="766195" indent="-135958">
              <a:spcBef>
                <a:spcPts val="0"/>
              </a:spcBef>
              <a:tabLst>
                <a:tab pos="4013200" algn="r"/>
              </a:tabLst>
              <a:defRPr sz="11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44470394"/>
      </p:ext>
    </p:extLst>
  </p:cSld>
  <p:clrMapOvr>
    <a:masterClrMapping/>
  </p:clrMapOvr>
  <p:transition spd="med"/>
</p:sldLayout>
</file>

<file path=ppt/slideLayouts/slideLayout395.xml><?xml version="1.0" encoding="utf-8"?>
<p:sldLayout xmlns:a="http://schemas.openxmlformats.org/drawingml/2006/main" xmlns:r="http://schemas.openxmlformats.org/officeDocument/2006/relationships" xmlns:p="http://schemas.openxmlformats.org/presentationml/2006/main" type="tx">
  <p:cSld name="1_ibm sign-off">
    <p:bg>
      <p:bgPr>
        <a:solidFill>
          <a:schemeClr val="accent2"/>
        </a:solidFill>
        <a:effectLst/>
      </p:bgPr>
    </p:bg>
    <p:spTree>
      <p:nvGrpSpPr>
        <p:cNvPr id="1" name=""/>
        <p:cNvGrpSpPr/>
        <p:nvPr/>
      </p:nvGrpSpPr>
      <p:grpSpPr>
        <a:xfrm>
          <a:off x="0" y="0"/>
          <a:ext cx="0" cy="0"/>
          <a:chOff x="0" y="0"/>
          <a:chExt cx="0" cy="0"/>
        </a:xfrm>
      </p:grpSpPr>
      <p:sp>
        <p:nvSpPr>
          <p:cNvPr id="65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54" name="Picture 5" descr="Picture 5"/>
          <p:cNvPicPr>
            <a:picLocks noChangeAspect="1"/>
          </p:cNvPicPr>
          <p:nvPr/>
        </p:nvPicPr>
        <p:blipFill>
          <a:blip r:embed="rId2"/>
          <a:stretch>
            <a:fillRect/>
          </a:stretch>
        </p:blipFill>
        <p:spPr>
          <a:xfrm>
            <a:off x="3925952" y="2186150"/>
            <a:ext cx="1292096" cy="526098"/>
          </a:xfrm>
          <a:prstGeom prst="rect">
            <a:avLst/>
          </a:prstGeom>
          <a:ln w="12700">
            <a:miter lim="400000"/>
          </a:ln>
        </p:spPr>
      </p:pic>
    </p:spTree>
    <p:extLst>
      <p:ext uri="{BB962C8B-B14F-4D97-AF65-F5344CB8AC3E}">
        <p14:creationId xmlns:p14="http://schemas.microsoft.com/office/powerpoint/2010/main" val="3336152040"/>
      </p:ext>
    </p:extLst>
  </p:cSld>
  <p:clrMapOvr>
    <a:masterClrMapping/>
  </p:clrMapOvr>
  <p:transition spd="med"/>
</p:sldLayout>
</file>

<file path=ppt/slideLayouts/slideLayout396.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EAEAEA"/>
        </a:solidFill>
        <a:effectLst/>
      </p:bgPr>
    </p:bg>
    <p:spTree>
      <p:nvGrpSpPr>
        <p:cNvPr id="1" name=""/>
        <p:cNvGrpSpPr/>
        <p:nvPr/>
      </p:nvGrpSpPr>
      <p:grpSpPr>
        <a:xfrm>
          <a:off x="0" y="0"/>
          <a:ext cx="0" cy="0"/>
          <a:chOff x="0" y="0"/>
          <a:chExt cx="0" cy="0"/>
        </a:xfrm>
      </p:grpSpPr>
      <p:sp>
        <p:nvSpPr>
          <p:cNvPr id="661" name="Title Text"/>
          <p:cNvSpPr txBox="1">
            <a:spLocks noGrp="1"/>
          </p:cNvSpPr>
          <p:nvPr>
            <p:ph type="title"/>
          </p:nvPr>
        </p:nvSpPr>
        <p:spPr>
          <a:xfrm>
            <a:off x="228599" y="203780"/>
            <a:ext cx="4114802" cy="4479346"/>
          </a:xfrm>
          <a:prstGeom prst="rect">
            <a:avLst/>
          </a:prstGeom>
        </p:spPr>
        <p:txBody>
          <a:bodyPr>
            <a:normAutofit/>
          </a:bodyPr>
          <a:lstStyle>
            <a:lvl1pPr>
              <a:defRPr>
                <a:solidFill>
                  <a:srgbClr val="000000"/>
                </a:solidFill>
              </a:defRPr>
            </a:lvl1pPr>
          </a:lstStyle>
          <a:p>
            <a:r>
              <a:t>Title Text</a:t>
            </a:r>
          </a:p>
        </p:txBody>
      </p:sp>
      <p:pic>
        <p:nvPicPr>
          <p:cNvPr id="662" name="Picture 6" descr="Picture 6"/>
          <p:cNvPicPr>
            <a:picLocks noChangeAspect="1"/>
          </p:cNvPicPr>
          <p:nvPr/>
        </p:nvPicPr>
        <p:blipFill>
          <a:blip r:embed="rId2"/>
          <a:srcRect l="18001" t="20400" r="17675" b="20719"/>
          <a:stretch>
            <a:fillRect/>
          </a:stretch>
        </p:blipFill>
        <p:spPr>
          <a:xfrm>
            <a:off x="4467223" y="405271"/>
            <a:ext cx="4297422" cy="3687652"/>
          </a:xfrm>
          <a:prstGeom prst="rect">
            <a:avLst/>
          </a:prstGeom>
          <a:ln w="12700">
            <a:miter lim="400000"/>
          </a:ln>
        </p:spPr>
      </p:pic>
      <p:pic>
        <p:nvPicPr>
          <p:cNvPr id="663" name="Picture 8" descr="Picture 8"/>
          <p:cNvPicPr>
            <a:picLocks noChangeAspect="1"/>
          </p:cNvPicPr>
          <p:nvPr/>
        </p:nvPicPr>
        <p:blipFill>
          <a:blip r:embed="rId3"/>
          <a:stretch>
            <a:fillRect/>
          </a:stretch>
        </p:blipFill>
        <p:spPr>
          <a:xfrm>
            <a:off x="8393810" y="240044"/>
            <a:ext cx="521590" cy="211472"/>
          </a:xfrm>
          <a:prstGeom prst="rect">
            <a:avLst/>
          </a:prstGeom>
          <a:ln w="12700">
            <a:miter lim="400000"/>
          </a:ln>
        </p:spPr>
      </p:pic>
      <p:pic>
        <p:nvPicPr>
          <p:cNvPr id="664" name="Picture 9" descr="Picture 9"/>
          <p:cNvPicPr>
            <a:picLocks noChangeAspect="1"/>
          </p:cNvPicPr>
          <p:nvPr/>
        </p:nvPicPr>
        <p:blipFill>
          <a:blip r:embed="rId4"/>
          <a:srcRect l="15172" t="28443" r="13568" b="27421"/>
          <a:stretch>
            <a:fillRect/>
          </a:stretch>
        </p:blipFill>
        <p:spPr>
          <a:xfrm>
            <a:off x="7410684" y="4584701"/>
            <a:ext cx="1620428" cy="470449"/>
          </a:xfrm>
          <a:prstGeom prst="rect">
            <a:avLst/>
          </a:prstGeom>
          <a:ln w="12700">
            <a:miter lim="400000"/>
          </a:ln>
        </p:spPr>
      </p:pic>
      <p:sp>
        <p:nvSpPr>
          <p:cNvPr id="665"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33473571"/>
      </p:ext>
    </p:extLst>
  </p:cSld>
  <p:clrMapOvr>
    <a:masterClrMapping/>
  </p:clrMapOvr>
  <p:transition spd="med"/>
</p:sldLayout>
</file>

<file path=ppt/slideLayouts/slideLayout397.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67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73" name="Title Text"/>
          <p:cNvSpPr txBox="1">
            <a:spLocks noGrp="1"/>
          </p:cNvSpPr>
          <p:nvPr>
            <p:ph type="title"/>
          </p:nvPr>
        </p:nvSpPr>
        <p:spPr>
          <a:xfrm>
            <a:off x="228600" y="201168"/>
            <a:ext cx="4114800" cy="4493753"/>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2200682429"/>
      </p:ext>
    </p:extLst>
  </p:cSld>
  <p:clrMapOvr>
    <a:masterClrMapping/>
  </p:clrMapOvr>
  <p:transition spd="med"/>
</p:sldLayout>
</file>

<file path=ppt/slideLayouts/slideLayout398.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680"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68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82"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defRPr>
                <a:solidFill>
                  <a:srgbClr val="000000"/>
                </a:solidFill>
              </a:defRPr>
            </a:lvl1pPr>
            <a:lvl2pPr>
              <a:spcBef>
                <a:spcPts val="0"/>
              </a:spcBef>
              <a:tabLst>
                <a:tab pos="4013200" algn="r"/>
              </a:tabLst>
              <a:defRPr>
                <a:solidFill>
                  <a:srgbClr val="000000"/>
                </a:solidFill>
              </a:defRPr>
            </a:lvl2pPr>
            <a:lvl3pPr>
              <a:spcBef>
                <a:spcPts val="0"/>
              </a:spcBef>
              <a:tabLst>
                <a:tab pos="4013200" algn="r"/>
              </a:tabLst>
              <a:defRPr>
                <a:solidFill>
                  <a:srgbClr val="000000"/>
                </a:solidFill>
              </a:defRPr>
            </a:lvl3pPr>
            <a:lvl4pPr>
              <a:spcBef>
                <a:spcPts val="0"/>
              </a:spcBef>
              <a:tabLst>
                <a:tab pos="4013200" algn="r"/>
              </a:tabLst>
              <a:defRPr>
                <a:solidFill>
                  <a:srgbClr val="000000"/>
                </a:solidFill>
              </a:defRPr>
            </a:lvl4pPr>
            <a:lvl5pPr>
              <a:spcBef>
                <a:spcPts val="0"/>
              </a:spcBef>
              <a:tabLst>
                <a:tab pos="40132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defRPr>
                <a:solidFill>
                  <a:srgbClr val="000000"/>
                </a:solidFill>
              </a:defRPr>
            </a:pPr>
            <a:endParaRPr/>
          </a:p>
        </p:txBody>
      </p:sp>
    </p:spTree>
    <p:extLst>
      <p:ext uri="{BB962C8B-B14F-4D97-AF65-F5344CB8AC3E}">
        <p14:creationId xmlns:p14="http://schemas.microsoft.com/office/powerpoint/2010/main" val="1497788814"/>
      </p:ext>
    </p:extLst>
  </p:cSld>
  <p:clrMapOvr>
    <a:masterClrMapping/>
  </p:clrMapOvr>
  <p:transition spd="med"/>
</p:sldLayout>
</file>

<file path=ppt/slideLayouts/slideLayout399.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690"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6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92"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70989666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 name="Body Level One…"/>
          <p:cNvSpPr txBox="1">
            <a:spLocks noGrp="1"/>
          </p:cNvSpPr>
          <p:nvPr>
            <p:ph type="body" sz="half" idx="1"/>
          </p:nvPr>
        </p:nvSpPr>
        <p:spPr>
          <a:xfrm>
            <a:off x="144375" y="1015682"/>
            <a:ext cx="4114801" cy="3108962"/>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ig text">
    <p:bg>
      <p:bgPr>
        <a:solidFill>
          <a:schemeClr val="accent2"/>
        </a:solidFill>
        <a:effectLst/>
      </p:bgPr>
    </p:bg>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228600" y="265175"/>
            <a:ext cx="8686800" cy="4473576"/>
          </a:xfrm>
          <a:prstGeom prst="rect">
            <a:avLst/>
          </a:prstGeom>
        </p:spPr>
        <p:txBody>
          <a:bodyPr>
            <a:normAutofit/>
          </a:bodyPr>
          <a:lstStyle>
            <a:lvl1pPr>
              <a:defRPr sz="9600" b="1"/>
            </a:lvl1pPr>
          </a:lstStyle>
          <a:p>
            <a:r>
              <a:t>Title Text</a:t>
            </a:r>
          </a:p>
        </p:txBody>
      </p:sp>
      <p:sp>
        <p:nvSpPr>
          <p:cNvPr id="3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0.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99"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7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01"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2"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2326032977"/>
      </p:ext>
    </p:extLst>
  </p:cSld>
  <p:clrMapOvr>
    <a:masterClrMapping/>
  </p:clrMapOvr>
  <p:transition spd="med"/>
</p:sldLayout>
</file>

<file path=ppt/slideLayouts/slideLayout401.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709" name="Title Text"/>
          <p:cNvSpPr txBox="1">
            <a:spLocks noGrp="1"/>
          </p:cNvSpPr>
          <p:nvPr>
            <p:ph type="title"/>
          </p:nvPr>
        </p:nvSpPr>
        <p:spPr>
          <a:xfrm>
            <a:off x="228600" y="265175"/>
            <a:ext cx="8686800" cy="4473576"/>
          </a:xfrm>
          <a:prstGeom prst="rect">
            <a:avLst/>
          </a:prstGeom>
        </p:spPr>
        <p:txBody>
          <a:bodyPr>
            <a:normAutofit/>
          </a:bodyPr>
          <a:lstStyle>
            <a:lvl1pPr>
              <a:defRPr sz="9600" b="1">
                <a:solidFill>
                  <a:srgbClr val="000000"/>
                </a:solidFill>
              </a:defRPr>
            </a:lvl1pPr>
          </a:lstStyle>
          <a:p>
            <a:r>
              <a:t>Title Text</a:t>
            </a:r>
          </a:p>
        </p:txBody>
      </p:sp>
      <p:sp>
        <p:nvSpPr>
          <p:cNvPr id="71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787681503"/>
      </p:ext>
    </p:extLst>
  </p:cSld>
  <p:clrMapOvr>
    <a:masterClrMapping/>
  </p:clrMapOvr>
  <p:transition spd="med"/>
</p:sldLayout>
</file>

<file path=ppt/slideLayouts/slideLayout402.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717" name="Title Text"/>
          <p:cNvSpPr txBox="1">
            <a:spLocks noGrp="1"/>
          </p:cNvSpPr>
          <p:nvPr>
            <p:ph type="title"/>
          </p:nvPr>
        </p:nvSpPr>
        <p:spPr>
          <a:xfrm>
            <a:off x="228600" y="201168"/>
            <a:ext cx="5187463" cy="4520806"/>
          </a:xfrm>
          <a:prstGeom prst="rect">
            <a:avLst/>
          </a:prstGeom>
        </p:spPr>
        <p:txBody>
          <a:bodyPr>
            <a:normAutofit/>
          </a:bodyPr>
          <a:lstStyle>
            <a:lvl1pPr marL="117475" indent="-117475">
              <a:defRPr>
                <a:solidFill>
                  <a:srgbClr val="000000"/>
                </a:solidFill>
              </a:defRPr>
            </a:lvl1pPr>
          </a:lstStyle>
          <a:p>
            <a:r>
              <a:t>Title Text</a:t>
            </a:r>
          </a:p>
        </p:txBody>
      </p:sp>
      <p:sp>
        <p:nvSpPr>
          <p:cNvPr id="7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722332668"/>
      </p:ext>
    </p:extLst>
  </p:cSld>
  <p:clrMapOvr>
    <a:masterClrMapping/>
  </p:clrMapOvr>
  <p:transition spd="med"/>
</p:sldLayout>
</file>

<file path=ppt/slideLayouts/slideLayout403.xml><?xml version="1.0" encoding="utf-8"?>
<p:sldLayout xmlns:a="http://schemas.openxmlformats.org/drawingml/2006/main" xmlns:r="http://schemas.openxmlformats.org/officeDocument/2006/relationships" xmlns:p="http://schemas.openxmlformats.org/presentationml/2006/main" type="tx">
  <p:cSld name="1_section, title, text">
    <p:bg>
      <p:bgPr>
        <a:solidFill>
          <a:srgbClr val="EAEAEA"/>
        </a:solidFill>
        <a:effectLst/>
      </p:bgPr>
    </p:bg>
    <p:spTree>
      <p:nvGrpSpPr>
        <p:cNvPr id="1" name=""/>
        <p:cNvGrpSpPr/>
        <p:nvPr/>
      </p:nvGrpSpPr>
      <p:grpSpPr>
        <a:xfrm>
          <a:off x="0" y="0"/>
          <a:ext cx="0" cy="0"/>
          <a:chOff x="0" y="0"/>
          <a:chExt cx="0" cy="0"/>
        </a:xfrm>
      </p:grpSpPr>
      <p:sp>
        <p:nvSpPr>
          <p:cNvPr id="725" name="Title Text"/>
          <p:cNvSpPr txBox="1">
            <a:spLocks noGrp="1"/>
          </p:cNvSpPr>
          <p:nvPr>
            <p:ph type="title"/>
          </p:nvPr>
        </p:nvSpPr>
        <p:spPr>
          <a:xfrm>
            <a:off x="228600" y="411480"/>
            <a:ext cx="4114800" cy="4328051"/>
          </a:xfrm>
          <a:prstGeom prst="rect">
            <a:avLst/>
          </a:prstGeom>
        </p:spPr>
        <p:txBody>
          <a:bodyPr>
            <a:normAutofit/>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27" name="Body Level One…"/>
          <p:cNvSpPr txBox="1">
            <a:spLocks noGrp="1"/>
          </p:cNvSpPr>
          <p:nvPr>
            <p:ph type="body" sz="half" idx="1"/>
          </p:nvPr>
        </p:nvSpPr>
        <p:spPr>
          <a:xfrm>
            <a:off x="4800600" y="493776"/>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28"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3265503143"/>
      </p:ext>
    </p:extLst>
  </p:cSld>
  <p:clrMapOvr>
    <a:masterClrMapping/>
  </p:clrMapOvr>
  <p:transition spd="med"/>
</p:sldLayout>
</file>

<file path=ppt/slideLayouts/slideLayout404.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735" name="Title Text"/>
          <p:cNvSpPr txBox="1">
            <a:spLocks noGrp="1"/>
          </p:cNvSpPr>
          <p:nvPr>
            <p:ph type="title"/>
          </p:nvPr>
        </p:nvSpPr>
        <p:spPr>
          <a:xfrm>
            <a:off x="228600" y="201168"/>
            <a:ext cx="4114800" cy="959359"/>
          </a:xfrm>
          <a:prstGeom prst="rect">
            <a:avLst/>
          </a:prstGeom>
        </p:spPr>
        <p:txBody>
          <a:bodyPr>
            <a:normAutofit/>
          </a:bodyPr>
          <a:lstStyle>
            <a:lvl1pPr>
              <a:defRPr>
                <a:solidFill>
                  <a:srgbClr val="000000"/>
                </a:solidFill>
              </a:defRPr>
            </a:lvl1pPr>
          </a:lstStyle>
          <a:p>
            <a:r>
              <a:t>Title Text</a:t>
            </a:r>
          </a:p>
        </p:txBody>
      </p:sp>
      <p:sp>
        <p:nvSpPr>
          <p:cNvPr id="73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37"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38"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defRPr>
                <a:solidFill>
                  <a:srgbClr val="000000"/>
                </a:solidFill>
              </a:defRPr>
            </a:pPr>
            <a:endParaRPr/>
          </a:p>
        </p:txBody>
      </p:sp>
    </p:spTree>
    <p:extLst>
      <p:ext uri="{BB962C8B-B14F-4D97-AF65-F5344CB8AC3E}">
        <p14:creationId xmlns:p14="http://schemas.microsoft.com/office/powerpoint/2010/main" val="3083259514"/>
      </p:ext>
    </p:extLst>
  </p:cSld>
  <p:clrMapOvr>
    <a:masterClrMapping/>
  </p:clrMapOvr>
  <p:transition spd="med"/>
</p:sldLayout>
</file>

<file path=ppt/slideLayouts/slideLayout405.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745"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74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47"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48"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49"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796005855"/>
      </p:ext>
    </p:extLst>
  </p:cSld>
  <p:clrMapOvr>
    <a:masterClrMapping/>
  </p:clrMapOvr>
  <p:transition spd="med"/>
</p:sldLayout>
</file>

<file path=ppt/slideLayouts/slideLayout406.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756" name="Title Text"/>
          <p:cNvSpPr txBox="1">
            <a:spLocks noGrp="1"/>
          </p:cNvSpPr>
          <p:nvPr>
            <p:ph type="title"/>
          </p:nvPr>
        </p:nvSpPr>
        <p:spPr>
          <a:xfrm>
            <a:off x="228600" y="201168"/>
            <a:ext cx="4114800" cy="502159"/>
          </a:xfrm>
          <a:prstGeom prst="rect">
            <a:avLst/>
          </a:prstGeom>
        </p:spPr>
        <p:txBody>
          <a:bodyPr>
            <a:normAutofit/>
          </a:bodyPr>
          <a:lstStyle>
            <a:lvl1pPr>
              <a:defRPr>
                <a:solidFill>
                  <a:srgbClr val="000000"/>
                </a:solidFill>
              </a:defRPr>
            </a:lvl1pPr>
          </a:lstStyle>
          <a:p>
            <a:r>
              <a:t>Title Text</a:t>
            </a:r>
          </a:p>
        </p:txBody>
      </p:sp>
      <p:sp>
        <p:nvSpPr>
          <p:cNvPr id="7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58"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36" indent="-296636">
              <a:defRPr sz="2400">
                <a:solidFill>
                  <a:srgbClr val="000000"/>
                </a:solidFill>
              </a:defRPr>
            </a:lvl2pPr>
            <a:lvl3pPr marL="520473" indent="-296636">
              <a:defRPr sz="2400">
                <a:solidFill>
                  <a:srgbClr val="000000"/>
                </a:solidFill>
              </a:defRPr>
            </a:lvl3pPr>
            <a:lvl4pPr marL="745671" indent="-288471">
              <a:defRPr sz="2400">
                <a:solidFill>
                  <a:srgbClr val="000000"/>
                </a:solidFill>
              </a:defRPr>
            </a:lvl4pPr>
            <a:lvl5pPr marL="926873" indent="-29663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711199104"/>
      </p:ext>
    </p:extLst>
  </p:cSld>
  <p:clrMapOvr>
    <a:masterClrMapping/>
  </p:clrMapOvr>
  <p:transition spd="med"/>
</p:sldLayout>
</file>

<file path=ppt/slideLayouts/slideLayout407.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rgbClr val="EAEAEA"/>
        </a:solidFill>
        <a:effectLst/>
      </p:bgPr>
    </p:bg>
    <p:spTree>
      <p:nvGrpSpPr>
        <p:cNvPr id="1" name=""/>
        <p:cNvGrpSpPr/>
        <p:nvPr/>
      </p:nvGrpSpPr>
      <p:grpSpPr>
        <a:xfrm>
          <a:off x="0" y="0"/>
          <a:ext cx="0" cy="0"/>
          <a:chOff x="0" y="0"/>
          <a:chExt cx="0" cy="0"/>
        </a:xfrm>
      </p:grpSpPr>
      <p:sp>
        <p:nvSpPr>
          <p:cNvPr id="765"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7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67"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8"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69"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solidFill>
                  <a:srgbClr val="000000"/>
                </a:solidFill>
              </a:defRPr>
            </a:pPr>
            <a:endParaRPr/>
          </a:p>
        </p:txBody>
      </p:sp>
      <p:sp>
        <p:nvSpPr>
          <p:cNvPr id="770"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solidFill>
                  <a:srgbClr val="000000"/>
                </a:solidFill>
              </a:defRPr>
            </a:pPr>
            <a:endParaRPr/>
          </a:p>
        </p:txBody>
      </p:sp>
      <p:sp>
        <p:nvSpPr>
          <p:cNvPr id="771"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357091022"/>
      </p:ext>
    </p:extLst>
  </p:cSld>
  <p:clrMapOvr>
    <a:masterClrMapping/>
  </p:clrMapOvr>
  <p:transition spd="med"/>
</p:sldLayout>
</file>

<file path=ppt/slideLayouts/slideLayout408.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778"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79" name="Title Text"/>
          <p:cNvSpPr txBox="1">
            <a:spLocks noGrp="1"/>
          </p:cNvSpPr>
          <p:nvPr>
            <p:ph type="title"/>
          </p:nvPr>
        </p:nvSpPr>
        <p:spPr>
          <a:xfrm>
            <a:off x="228600" y="411480"/>
            <a:ext cx="4114800" cy="640081"/>
          </a:xfrm>
          <a:prstGeom prst="rect">
            <a:avLst/>
          </a:prstGeom>
        </p:spPr>
        <p:txBody>
          <a:bodyPr>
            <a:normAutofit/>
          </a:bodyPr>
          <a:lstStyle>
            <a:lvl1pPr>
              <a:defRPr>
                <a:solidFill>
                  <a:srgbClr val="000000"/>
                </a:solidFill>
              </a:defRPr>
            </a:lvl1pPr>
          </a:lstStyle>
          <a:p>
            <a:r>
              <a:t>Title Text</a:t>
            </a:r>
          </a:p>
        </p:txBody>
      </p:sp>
      <p:sp>
        <p:nvSpPr>
          <p:cNvPr id="78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81"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solidFill>
                  <a:srgbClr val="000000"/>
                </a:solidFill>
              </a:defRPr>
            </a:lvl1pPr>
            <a:lvl2pPr marL="135958" indent="-135958">
              <a:defRPr sz="1100">
                <a:solidFill>
                  <a:srgbClr val="000000"/>
                </a:solidFill>
              </a:defRPr>
            </a:lvl2pPr>
            <a:lvl3pPr marL="359795" indent="-135958">
              <a:defRPr sz="1100">
                <a:solidFill>
                  <a:srgbClr val="000000"/>
                </a:solidFill>
              </a:defRPr>
            </a:lvl3pPr>
            <a:lvl4pPr marL="589416" indent="-132216">
              <a:defRPr sz="1100">
                <a:solidFill>
                  <a:srgbClr val="000000"/>
                </a:solidFill>
              </a:defRPr>
            </a:lvl4pPr>
            <a:lvl5pPr marL="766195" indent="-135958">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2" name="Text Placeholder 6"/>
          <p:cNvSpPr>
            <a:spLocks noGrp="1"/>
          </p:cNvSpPr>
          <p:nvPr>
            <p:ph type="body" sz="half" idx="14"/>
          </p:nvPr>
        </p:nvSpPr>
        <p:spPr>
          <a:xfrm>
            <a:off x="228600" y="1097279"/>
            <a:ext cx="4114800" cy="35858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35486423"/>
      </p:ext>
    </p:extLst>
  </p:cSld>
  <p:clrMapOvr>
    <a:masterClrMapping/>
  </p:clrMapOvr>
  <p:transition spd="med"/>
</p:sldLayout>
</file>

<file path=ppt/slideLayouts/slideLayout409.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789"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90" name="Title Text"/>
          <p:cNvSpPr txBox="1">
            <a:spLocks noGrp="1"/>
          </p:cNvSpPr>
          <p:nvPr>
            <p:ph type="title"/>
          </p:nvPr>
        </p:nvSpPr>
        <p:spPr>
          <a:xfrm>
            <a:off x="228600" y="201168"/>
            <a:ext cx="4114800" cy="640081"/>
          </a:xfrm>
          <a:prstGeom prst="rect">
            <a:avLst/>
          </a:prstGeom>
        </p:spPr>
        <p:txBody>
          <a:bodyPr>
            <a:normAutofit/>
          </a:bodyPr>
          <a:lstStyle>
            <a:lvl1pPr>
              <a:defRPr>
                <a:solidFill>
                  <a:srgbClr val="000000"/>
                </a:solidFill>
              </a:defRPr>
            </a:lvl1pPr>
          </a:lstStyle>
          <a:p>
            <a:r>
              <a:t>Title Text</a:t>
            </a:r>
          </a:p>
        </p:txBody>
      </p:sp>
      <p:sp>
        <p:nvSpPr>
          <p:cNvPr id="7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92"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3"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531916501"/>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quote">
    <p:bg>
      <p:bgPr>
        <a:solidFill>
          <a:schemeClr val="accent2"/>
        </a:solidFill>
        <a:effectLst/>
      </p:bgPr>
    </p:bg>
    <p:spTree>
      <p:nvGrpSpPr>
        <p:cNvPr id="1" name=""/>
        <p:cNvGrpSpPr/>
        <p:nvPr/>
      </p:nvGrpSpPr>
      <p:grpSpPr>
        <a:xfrm>
          <a:off x="0" y="0"/>
          <a:ext cx="0" cy="0"/>
          <a:chOff x="0" y="0"/>
          <a:chExt cx="0" cy="0"/>
        </a:xfrm>
      </p:grpSpPr>
      <p:sp>
        <p:nvSpPr>
          <p:cNvPr id="391" name="Title Text"/>
          <p:cNvSpPr txBox="1">
            <a:spLocks noGrp="1"/>
          </p:cNvSpPr>
          <p:nvPr>
            <p:ph type="title"/>
          </p:nvPr>
        </p:nvSpPr>
        <p:spPr>
          <a:xfrm>
            <a:off x="228600" y="201168"/>
            <a:ext cx="5187463" cy="4520806"/>
          </a:xfrm>
          <a:prstGeom prst="rect">
            <a:avLst/>
          </a:prstGeom>
        </p:spPr>
        <p:txBody>
          <a:bodyPr>
            <a:normAutofit/>
          </a:bodyPr>
          <a:lstStyle>
            <a:lvl1pPr marL="117475" indent="-117475"/>
          </a:lstStyle>
          <a:p>
            <a:r>
              <a:t>Title Text</a:t>
            </a: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0.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800"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80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02"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3"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804"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981716887"/>
      </p:ext>
    </p:extLst>
  </p:cSld>
  <p:clrMapOvr>
    <a:masterClrMapping/>
  </p:clrMapOvr>
  <p:transition spd="med"/>
</p:sldLayout>
</file>

<file path=ppt/slideLayouts/slideLayout411.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811"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812"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8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14" name="Body Level One…"/>
          <p:cNvSpPr txBox="1">
            <a:spLocks noGrp="1"/>
          </p:cNvSpPr>
          <p:nvPr>
            <p:ph type="body" sz="half" idx="1"/>
          </p:nvPr>
        </p:nvSpPr>
        <p:spPr>
          <a:xfrm>
            <a:off x="4800600" y="1111286"/>
            <a:ext cx="4114800" cy="3501446"/>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81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3048979777"/>
      </p:ext>
    </p:extLst>
  </p:cSld>
  <p:clrMapOvr>
    <a:masterClrMapping/>
  </p:clrMapOvr>
  <p:transition spd="med"/>
</p:sldLayout>
</file>

<file path=ppt/slideLayouts/slideLayout412.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82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823"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8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106505957"/>
      </p:ext>
    </p:extLst>
  </p:cSld>
  <p:clrMapOvr>
    <a:masterClrMapping/>
  </p:clrMapOvr>
  <p:transition spd="med"/>
</p:sldLayout>
</file>

<file path=ppt/slideLayouts/slideLayout413.xml><?xml version="1.0" encoding="utf-8"?>
<p:sldLayout xmlns:a="http://schemas.openxmlformats.org/drawingml/2006/main" xmlns:r="http://schemas.openxmlformats.org/officeDocument/2006/relationships" xmlns:p="http://schemas.openxmlformats.org/presentationml/2006/main" type="tx">
  <p:cSld name="1_title, half-blank area">
    <p:bg>
      <p:bgPr>
        <a:solidFill>
          <a:srgbClr val="EAEAEA"/>
        </a:solidFill>
        <a:effectLst/>
      </p:bgPr>
    </p:bg>
    <p:spTree>
      <p:nvGrpSpPr>
        <p:cNvPr id="1" name=""/>
        <p:cNvGrpSpPr/>
        <p:nvPr/>
      </p:nvGrpSpPr>
      <p:grpSpPr>
        <a:xfrm>
          <a:off x="0" y="0"/>
          <a:ext cx="0" cy="0"/>
          <a:chOff x="0" y="0"/>
          <a:chExt cx="0" cy="0"/>
        </a:xfrm>
      </p:grpSpPr>
      <p:sp>
        <p:nvSpPr>
          <p:cNvPr id="831"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8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844169594"/>
      </p:ext>
    </p:extLst>
  </p:cSld>
  <p:clrMapOvr>
    <a:masterClrMapping/>
  </p:clrMapOvr>
  <p:transition spd="med"/>
</p:sldLayout>
</file>

<file path=ppt/slideLayouts/slideLayout414.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839" name="Title Text"/>
          <p:cNvSpPr txBox="1">
            <a:spLocks noGrp="1"/>
          </p:cNvSpPr>
          <p:nvPr>
            <p:ph type="title"/>
          </p:nvPr>
        </p:nvSpPr>
        <p:spPr>
          <a:xfrm>
            <a:off x="228600" y="201168"/>
            <a:ext cx="4114800" cy="381001"/>
          </a:xfrm>
          <a:prstGeom prst="rect">
            <a:avLst/>
          </a:prstGeom>
        </p:spPr>
        <p:txBody>
          <a:bodyPr>
            <a:normAutofit/>
          </a:bodyPr>
          <a:lstStyle>
            <a:lvl1pPr>
              <a:defRPr>
                <a:solidFill>
                  <a:srgbClr val="000000"/>
                </a:solidFill>
              </a:defRPr>
            </a:lvl1pPr>
          </a:lstStyle>
          <a:p>
            <a:r>
              <a:t>Title Text</a:t>
            </a:r>
          </a:p>
        </p:txBody>
      </p:sp>
      <p:sp>
        <p:nvSpPr>
          <p:cNvPr id="8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972084998"/>
      </p:ext>
    </p:extLst>
  </p:cSld>
  <p:clrMapOvr>
    <a:masterClrMapping/>
  </p:clrMapOvr>
  <p:transition spd="med"/>
</p:sldLayout>
</file>

<file path=ppt/slideLayouts/slideLayout415.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847"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848" name="Slide Number"/>
          <p:cNvSpPr txBox="1">
            <a:spLocks noGrp="1"/>
          </p:cNvSpPr>
          <p:nvPr>
            <p:ph type="sldNum" sz="quarter" idx="2"/>
          </p:nvPr>
        </p:nvSpPr>
        <p:spPr>
          <a:xfrm>
            <a:off x="8788399" y="4837497"/>
            <a:ext cx="127001" cy="127001"/>
          </a:xfrm>
          <a:prstGeom prst="rect">
            <a:avLst/>
          </a:prstGeom>
        </p:spPr>
        <p:txBody>
          <a:bodyPr/>
          <a:lstStyle/>
          <a:p>
            <a:fld id="{86CB4B4D-7CA3-9044-876B-883B54F8677D}" type="slidenum">
              <a:t>‹#›</a:t>
            </a:fld>
            <a:endParaRPr/>
          </a:p>
        </p:txBody>
      </p:sp>
      <p:sp>
        <p:nvSpPr>
          <p:cNvPr id="849"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solidFill>
                  <a:srgbClr val="000000"/>
                </a:solidFill>
              </a:defRPr>
            </a:pPr>
            <a:endParaRPr/>
          </a:p>
        </p:txBody>
      </p:sp>
      <p:sp>
        <p:nvSpPr>
          <p:cNvPr id="850"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233364349"/>
      </p:ext>
    </p:extLst>
  </p:cSld>
  <p:clrMapOvr>
    <a:masterClrMapping/>
  </p:clrMapOvr>
  <p:transition spd="med"/>
</p:sldLayout>
</file>

<file path=ppt/slideLayouts/slideLayout416.xml><?xml version="1.0" encoding="utf-8"?>
<p:sldLayout xmlns:a="http://schemas.openxmlformats.org/drawingml/2006/main" xmlns:r="http://schemas.openxmlformats.org/officeDocument/2006/relationships" xmlns:p="http://schemas.openxmlformats.org/presentationml/2006/main" type="tx">
  <p:cSld name="2_boxes (3 med, 2 small)">
    <p:bg>
      <p:bgPr>
        <a:solidFill>
          <a:srgbClr val="EAEAEA"/>
        </a:solidFill>
        <a:effectLst/>
      </p:bgPr>
    </p:bg>
    <p:spTree>
      <p:nvGrpSpPr>
        <p:cNvPr id="1" name=""/>
        <p:cNvGrpSpPr/>
        <p:nvPr/>
      </p:nvGrpSpPr>
      <p:grpSpPr>
        <a:xfrm>
          <a:off x="0" y="0"/>
          <a:ext cx="0" cy="0"/>
          <a:chOff x="0" y="0"/>
          <a:chExt cx="0" cy="0"/>
        </a:xfrm>
      </p:grpSpPr>
      <p:sp>
        <p:nvSpPr>
          <p:cNvPr id="857"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8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59"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3300927780"/>
      </p:ext>
    </p:extLst>
  </p:cSld>
  <p:clrMapOvr>
    <a:masterClrMapping/>
  </p:clrMapOvr>
  <p:transition spd="med"/>
</p:sldLayout>
</file>

<file path=ppt/slideLayouts/slideLayout417.xml><?xml version="1.0" encoding="utf-8"?>
<p:sldLayout xmlns:a="http://schemas.openxmlformats.org/drawingml/2006/main" xmlns:r="http://schemas.openxmlformats.org/officeDocument/2006/relationships" xmlns:p="http://schemas.openxmlformats.org/presentationml/2006/main" type="tx">
  <p:cSld name="2_boxes (1 large, 4 small)">
    <p:bg>
      <p:bgPr>
        <a:solidFill>
          <a:srgbClr val="EAEAEA"/>
        </a:solidFill>
        <a:effectLst/>
      </p:bgPr>
    </p:bg>
    <p:spTree>
      <p:nvGrpSpPr>
        <p:cNvPr id="1" name=""/>
        <p:cNvGrpSpPr/>
        <p:nvPr/>
      </p:nvGrpSpPr>
      <p:grpSpPr>
        <a:xfrm>
          <a:off x="0" y="0"/>
          <a:ext cx="0" cy="0"/>
          <a:chOff x="0" y="0"/>
          <a:chExt cx="0" cy="0"/>
        </a:xfrm>
      </p:grpSpPr>
      <p:sp>
        <p:nvSpPr>
          <p:cNvPr id="866"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68"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3258424055"/>
      </p:ext>
    </p:extLst>
  </p:cSld>
  <p:clrMapOvr>
    <a:masterClrMapping/>
  </p:clrMapOvr>
  <p:transition spd="med"/>
</p:sldLayout>
</file>

<file path=ppt/slideLayouts/slideLayout418.xml><?xml version="1.0" encoding="utf-8"?>
<p:sldLayout xmlns:a="http://schemas.openxmlformats.org/drawingml/2006/main" xmlns:r="http://schemas.openxmlformats.org/officeDocument/2006/relationships" xmlns:p="http://schemas.openxmlformats.org/presentationml/2006/main" type="tx">
  <p:cSld name="2_title (black box) over image(s)">
    <p:bg>
      <p:bgPr>
        <a:solidFill>
          <a:srgbClr val="EAEAEA"/>
        </a:solidFill>
        <a:effectLst/>
      </p:bgPr>
    </p:bg>
    <p:spTree>
      <p:nvGrpSpPr>
        <p:cNvPr id="1" name=""/>
        <p:cNvGrpSpPr/>
        <p:nvPr/>
      </p:nvGrpSpPr>
      <p:grpSpPr>
        <a:xfrm>
          <a:off x="0" y="0"/>
          <a:ext cx="0" cy="0"/>
          <a:chOff x="0" y="0"/>
          <a:chExt cx="0" cy="0"/>
        </a:xfrm>
      </p:grpSpPr>
      <p:sp>
        <p:nvSpPr>
          <p:cNvPr id="8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76"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3307910570"/>
      </p:ext>
    </p:extLst>
  </p:cSld>
  <p:clrMapOvr>
    <a:masterClrMapping/>
  </p:clrMapOvr>
  <p:transition spd="med"/>
</p:sldLayout>
</file>

<file path=ppt/slideLayouts/slideLayout419.xml><?xml version="1.0" encoding="utf-8"?>
<p:sldLayout xmlns:a="http://schemas.openxmlformats.org/drawingml/2006/main" xmlns:r="http://schemas.openxmlformats.org/officeDocument/2006/relationships" xmlns:p="http://schemas.openxmlformats.org/presentationml/2006/main" type="tx">
  <p:cSld name="2_text (black box) over image(s)">
    <p:bg>
      <p:bgPr>
        <a:solidFill>
          <a:srgbClr val="EAEAEA"/>
        </a:solidFill>
        <a:effectLst/>
      </p:bgPr>
    </p:bg>
    <p:spTree>
      <p:nvGrpSpPr>
        <p:cNvPr id="1" name=""/>
        <p:cNvGrpSpPr/>
        <p:nvPr/>
      </p:nvGrpSpPr>
      <p:grpSpPr>
        <a:xfrm>
          <a:off x="0" y="0"/>
          <a:ext cx="0" cy="0"/>
          <a:chOff x="0" y="0"/>
          <a:chExt cx="0" cy="0"/>
        </a:xfrm>
      </p:grpSpPr>
      <p:sp>
        <p:nvSpPr>
          <p:cNvPr id="883"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8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43657193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itle, text (two columns)">
    <p:bg>
      <p:bgPr>
        <a:solidFill>
          <a:schemeClr val="accent2"/>
        </a:solidFill>
        <a:effectLst/>
      </p:bgPr>
    </p:bg>
    <p:spTree>
      <p:nvGrpSpPr>
        <p:cNvPr id="1" name=""/>
        <p:cNvGrpSpPr/>
        <p:nvPr/>
      </p:nvGrpSpPr>
      <p:grpSpPr>
        <a:xfrm>
          <a:off x="0" y="0"/>
          <a:ext cx="0" cy="0"/>
          <a:chOff x="0" y="0"/>
          <a:chExt cx="0" cy="0"/>
        </a:xfrm>
      </p:grpSpPr>
      <p:sp>
        <p:nvSpPr>
          <p:cNvPr id="409" name="Title Text"/>
          <p:cNvSpPr txBox="1">
            <a:spLocks noGrp="1"/>
          </p:cNvSpPr>
          <p:nvPr>
            <p:ph type="title"/>
          </p:nvPr>
        </p:nvSpPr>
        <p:spPr>
          <a:xfrm>
            <a:off x="228600" y="201168"/>
            <a:ext cx="4114800" cy="959359"/>
          </a:xfrm>
          <a:prstGeom prst="rect">
            <a:avLst/>
          </a:prstGeom>
        </p:spPr>
        <p:txBody>
          <a:bodyPr>
            <a:normAutofit/>
          </a:bodyPr>
          <a:lstStyle/>
          <a:p>
            <a:r>
              <a:t>Title Text</a:t>
            </a:r>
          </a:p>
        </p:txBody>
      </p:sp>
      <p:sp>
        <p:nvSpPr>
          <p:cNvPr id="4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11"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412"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pPr>
            <a:endParaRPr/>
          </a:p>
        </p:txBody>
      </p:sp>
    </p:spTree>
  </p:cSld>
  <p:clrMapOvr>
    <a:masterClrMapping/>
  </p:clrMapOvr>
  <p:transition spd="med"/>
</p:sldLayout>
</file>

<file path=ppt/slideLayouts/slideLayout420.xml><?xml version="1.0" encoding="utf-8"?>
<p:sldLayout xmlns:a="http://schemas.openxmlformats.org/drawingml/2006/main" xmlns:r="http://schemas.openxmlformats.org/officeDocument/2006/relationships" xmlns:p="http://schemas.openxmlformats.org/presentationml/2006/main" type="tx">
  <p:cSld name="2_boxes (4 tall)">
    <p:bg>
      <p:bgPr>
        <a:solidFill>
          <a:srgbClr val="EAEAEA"/>
        </a:solidFill>
        <a:effectLst/>
      </p:bgPr>
    </p:bg>
    <p:spTree>
      <p:nvGrpSpPr>
        <p:cNvPr id="1" name=""/>
        <p:cNvGrpSpPr/>
        <p:nvPr/>
      </p:nvGrpSpPr>
      <p:grpSpPr>
        <a:xfrm>
          <a:off x="0" y="0"/>
          <a:ext cx="0" cy="0"/>
          <a:chOff x="0" y="0"/>
          <a:chExt cx="0" cy="0"/>
        </a:xfrm>
      </p:grpSpPr>
      <p:sp>
        <p:nvSpPr>
          <p:cNvPr id="891" name="Body Level One…"/>
          <p:cNvSpPr txBox="1">
            <a:spLocks noGrp="1"/>
          </p:cNvSpPr>
          <p:nvPr>
            <p:ph type="body" sz="half" idx="1"/>
          </p:nvPr>
        </p:nvSpPr>
        <p:spPr>
          <a:xfrm>
            <a:off x="0" y="0"/>
            <a:ext cx="2286000" cy="5143500"/>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8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87266276"/>
      </p:ext>
    </p:extLst>
  </p:cSld>
  <p:clrMapOvr>
    <a:masterClrMapping/>
  </p:clrMapOvr>
  <p:transition spd="med"/>
</p:sldLayout>
</file>

<file path=ppt/slideLayouts/slideLayout421.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899"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01"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681447465"/>
      </p:ext>
    </p:extLst>
  </p:cSld>
  <p:clrMapOvr>
    <a:masterClrMapping/>
  </p:clrMapOvr>
  <p:transition spd="med"/>
</p:sldLayout>
</file>

<file path=ppt/slideLayouts/slideLayout422.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908"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10"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181452088"/>
      </p:ext>
    </p:extLst>
  </p:cSld>
  <p:clrMapOvr>
    <a:masterClrMapping/>
  </p:clrMapOvr>
  <p:transition spd="med"/>
</p:sldLayout>
</file>

<file path=ppt/slideLayouts/slideLayout423.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917"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19"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64681586"/>
      </p:ext>
    </p:extLst>
  </p:cSld>
  <p:clrMapOvr>
    <a:masterClrMapping/>
  </p:clrMapOvr>
  <p:transition spd="med"/>
</p:sldLayout>
</file>

<file path=ppt/slideLayouts/slideLayout424.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926"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28"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9"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930"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3890018359"/>
      </p:ext>
    </p:extLst>
  </p:cSld>
  <p:clrMapOvr>
    <a:masterClrMapping/>
  </p:clrMapOvr>
  <p:transition spd="med"/>
</p:sldLayout>
</file>

<file path=ppt/slideLayouts/slideLayout425.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937"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3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39"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0"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941" name="Text Placeholder 8"/>
          <p:cNvSpPr>
            <a:spLocks noGrp="1"/>
          </p:cNvSpPr>
          <p:nvPr>
            <p:ph type="body" sz="half" idx="14"/>
          </p:nvPr>
        </p:nvSpPr>
        <p:spPr>
          <a:xfrm>
            <a:off x="4700392" y="1090961"/>
            <a:ext cx="4215009" cy="3456433"/>
          </a:xfrm>
          <a:prstGeom prst="rect">
            <a:avLst/>
          </a:prstGeom>
        </p:spPr>
        <p:txBody>
          <a:bodyPr>
            <a:normAutofit/>
          </a:bodyPr>
          <a:lstStyle/>
          <a:p>
            <a:pPr marL="117475" indent="-117475">
              <a:defRPr sz="2400">
                <a:solidFill>
                  <a:srgbClr val="000000"/>
                </a:solidFill>
              </a:defRPr>
            </a:pPr>
            <a:endParaRPr/>
          </a:p>
        </p:txBody>
      </p:sp>
    </p:spTree>
    <p:extLst>
      <p:ext uri="{BB962C8B-B14F-4D97-AF65-F5344CB8AC3E}">
        <p14:creationId xmlns:p14="http://schemas.microsoft.com/office/powerpoint/2010/main" val="1524989837"/>
      </p:ext>
    </p:extLst>
  </p:cSld>
  <p:clrMapOvr>
    <a:masterClrMapping/>
  </p:clrMapOvr>
  <p:transition spd="med"/>
</p:sldLayout>
</file>

<file path=ppt/slideLayouts/slideLayout426.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9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49"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71406754"/>
      </p:ext>
    </p:extLst>
  </p:cSld>
  <p:clrMapOvr>
    <a:masterClrMapping/>
  </p:clrMapOvr>
  <p:transition spd="med"/>
</p:sldLayout>
</file>

<file path=ppt/slideLayouts/slideLayout427.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95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660524057"/>
      </p:ext>
    </p:extLst>
  </p:cSld>
  <p:clrMapOvr>
    <a:masterClrMapping/>
  </p:clrMapOvr>
  <p:transition spd="med"/>
</p:sldLayout>
</file>

<file path=ppt/slideLayouts/slideLayout428.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963"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23009701"/>
      </p:ext>
    </p:extLst>
  </p:cSld>
  <p:clrMapOvr>
    <a:masterClrMapping/>
  </p:clrMapOvr>
  <p:transition spd="med"/>
</p:sldLayout>
</file>

<file path=ppt/slideLayouts/slideLayout429.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970"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97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72"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solidFill>
                  <a:srgbClr val="000000"/>
                </a:solidFill>
              </a:defRPr>
            </a:lvl1pPr>
            <a:lvl2pPr marL="135958" indent="-135958">
              <a:spcBef>
                <a:spcPts val="0"/>
              </a:spcBef>
              <a:tabLst>
                <a:tab pos="4013200" algn="r"/>
              </a:tabLst>
              <a:defRPr sz="1100">
                <a:solidFill>
                  <a:srgbClr val="000000"/>
                </a:solidFill>
              </a:defRPr>
            </a:lvl2pPr>
            <a:lvl3pPr marL="359795" indent="-135958">
              <a:spcBef>
                <a:spcPts val="0"/>
              </a:spcBef>
              <a:tabLst>
                <a:tab pos="4013200" algn="r"/>
              </a:tabLst>
              <a:defRPr sz="1100">
                <a:solidFill>
                  <a:srgbClr val="000000"/>
                </a:solidFill>
              </a:defRPr>
            </a:lvl3pPr>
            <a:lvl4pPr marL="589416" indent="-132216">
              <a:spcBef>
                <a:spcPts val="0"/>
              </a:spcBef>
              <a:tabLst>
                <a:tab pos="4013200" algn="r"/>
              </a:tabLst>
              <a:defRPr sz="1100">
                <a:solidFill>
                  <a:srgbClr val="000000"/>
                </a:solidFill>
              </a:defRPr>
            </a:lvl4pPr>
            <a:lvl5pPr marL="766195" indent="-135958">
              <a:spcBef>
                <a:spcPts val="0"/>
              </a:spcBef>
              <a:tabLst>
                <a:tab pos="40132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3494489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section, title, text (two columns)">
    <p:bg>
      <p:bgPr>
        <a:solidFill>
          <a:schemeClr val="accent2"/>
        </a:solidFill>
        <a:effectLst/>
      </p:bgPr>
    </p:bg>
    <p:spTree>
      <p:nvGrpSpPr>
        <p:cNvPr id="1" name=""/>
        <p:cNvGrpSpPr/>
        <p:nvPr/>
      </p:nvGrpSpPr>
      <p:grpSpPr>
        <a:xfrm>
          <a:off x="0" y="0"/>
          <a:ext cx="0" cy="0"/>
          <a:chOff x="0" y="0"/>
          <a:chExt cx="0" cy="0"/>
        </a:xfrm>
      </p:grpSpPr>
      <p:sp>
        <p:nvSpPr>
          <p:cNvPr id="419"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4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1"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42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23"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pPr>
            <a:endParaRPr/>
          </a:p>
        </p:txBody>
      </p:sp>
    </p:spTree>
  </p:cSld>
  <p:clrMapOvr>
    <a:masterClrMapping/>
  </p:clrMapOvr>
  <p:transition spd="med"/>
</p:sldLayout>
</file>

<file path=ppt/slideLayouts/slideLayout430.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sp>
        <p:nvSpPr>
          <p:cNvPr id="97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pic>
        <p:nvPicPr>
          <p:cNvPr id="980" name="Picture 4" descr="Picture 4"/>
          <p:cNvPicPr>
            <a:picLocks noChangeAspect="1"/>
          </p:cNvPicPr>
          <p:nvPr/>
        </p:nvPicPr>
        <p:blipFill>
          <a:blip r:embed="rId2"/>
          <a:stretch>
            <a:fillRect/>
          </a:stretch>
        </p:blipFill>
        <p:spPr>
          <a:xfrm>
            <a:off x="3925952" y="2186150"/>
            <a:ext cx="1297610" cy="526098"/>
          </a:xfrm>
          <a:prstGeom prst="rect">
            <a:avLst/>
          </a:prstGeom>
          <a:ln w="12700">
            <a:miter lim="400000"/>
          </a:ln>
        </p:spPr>
      </p:pic>
    </p:spTree>
    <p:extLst>
      <p:ext uri="{BB962C8B-B14F-4D97-AF65-F5344CB8AC3E}">
        <p14:creationId xmlns:p14="http://schemas.microsoft.com/office/powerpoint/2010/main" val="1576834151"/>
      </p:ext>
    </p:extLst>
  </p:cSld>
  <p:clrMapOvr>
    <a:masterClrMapping/>
  </p:clrMapOvr>
  <p:transition spd="med"/>
</p:sldLayout>
</file>

<file path=ppt/slideLayouts/slideLayout431.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FFFFFF"/>
        </a:solidFill>
        <a:effectLst/>
      </p:bgPr>
    </p:bg>
    <p:spTree>
      <p:nvGrpSpPr>
        <p:cNvPr id="1" name=""/>
        <p:cNvGrpSpPr/>
        <p:nvPr/>
      </p:nvGrpSpPr>
      <p:grpSpPr>
        <a:xfrm>
          <a:off x="0" y="0"/>
          <a:ext cx="0" cy="0"/>
          <a:chOff x="0" y="0"/>
          <a:chExt cx="0" cy="0"/>
        </a:xfrm>
      </p:grpSpPr>
      <p:sp>
        <p:nvSpPr>
          <p:cNvPr id="987" name="Title Text"/>
          <p:cNvSpPr txBox="1">
            <a:spLocks noGrp="1"/>
          </p:cNvSpPr>
          <p:nvPr>
            <p:ph type="title"/>
          </p:nvPr>
        </p:nvSpPr>
        <p:spPr>
          <a:xfrm>
            <a:off x="228599" y="203780"/>
            <a:ext cx="4114802" cy="4479346"/>
          </a:xfrm>
          <a:prstGeom prst="rect">
            <a:avLst/>
          </a:prstGeom>
        </p:spPr>
        <p:txBody>
          <a:bodyPr>
            <a:normAutofit/>
          </a:bodyPr>
          <a:lstStyle>
            <a:lvl1pPr>
              <a:defRPr>
                <a:solidFill>
                  <a:srgbClr val="000000"/>
                </a:solidFill>
              </a:defRPr>
            </a:lvl1pPr>
          </a:lstStyle>
          <a:p>
            <a:r>
              <a:t>Title Text</a:t>
            </a:r>
          </a:p>
        </p:txBody>
      </p:sp>
      <p:pic>
        <p:nvPicPr>
          <p:cNvPr id="988" name="Picture 4" descr="Picture 4"/>
          <p:cNvPicPr>
            <a:picLocks noChangeAspect="1"/>
          </p:cNvPicPr>
          <p:nvPr/>
        </p:nvPicPr>
        <p:blipFill>
          <a:blip r:embed="rId2"/>
          <a:stretch>
            <a:fillRect/>
          </a:stretch>
        </p:blipFill>
        <p:spPr>
          <a:xfrm>
            <a:off x="8393810" y="4705350"/>
            <a:ext cx="521590" cy="211455"/>
          </a:xfrm>
          <a:prstGeom prst="rect">
            <a:avLst/>
          </a:prstGeom>
          <a:ln w="12700">
            <a:miter lim="400000"/>
          </a:ln>
        </p:spPr>
      </p:pic>
      <p:pic>
        <p:nvPicPr>
          <p:cNvPr id="989" name="Picture 6" descr="Picture 6"/>
          <p:cNvPicPr>
            <a:picLocks noChangeAspect="1"/>
          </p:cNvPicPr>
          <p:nvPr/>
        </p:nvPicPr>
        <p:blipFill>
          <a:blip r:embed="rId3"/>
          <a:srcRect l="18001" t="20400" r="17675" b="20719"/>
          <a:stretch>
            <a:fillRect/>
          </a:stretch>
        </p:blipFill>
        <p:spPr>
          <a:xfrm>
            <a:off x="3301998" y="1467992"/>
            <a:ext cx="2555372" cy="2192785"/>
          </a:xfrm>
          <a:prstGeom prst="rect">
            <a:avLst/>
          </a:prstGeom>
          <a:ln w="12700">
            <a:miter lim="400000"/>
          </a:ln>
        </p:spPr>
      </p:pic>
      <p:pic>
        <p:nvPicPr>
          <p:cNvPr id="990" name="Picture 7" descr="Picture 7"/>
          <p:cNvPicPr>
            <a:picLocks noChangeAspect="1"/>
          </p:cNvPicPr>
          <p:nvPr/>
        </p:nvPicPr>
        <p:blipFill>
          <a:blip r:embed="rId4"/>
          <a:stretch>
            <a:fillRect/>
          </a:stretch>
        </p:blipFill>
        <p:spPr>
          <a:xfrm>
            <a:off x="8393810" y="240044"/>
            <a:ext cx="521590" cy="211472"/>
          </a:xfrm>
          <a:prstGeom prst="rect">
            <a:avLst/>
          </a:prstGeom>
          <a:ln w="12700">
            <a:miter lim="400000"/>
          </a:ln>
        </p:spPr>
      </p:pic>
      <p:pic>
        <p:nvPicPr>
          <p:cNvPr id="991" name="Picture 8" descr="Picture 8"/>
          <p:cNvPicPr>
            <a:picLocks noChangeAspect="1"/>
          </p:cNvPicPr>
          <p:nvPr/>
        </p:nvPicPr>
        <p:blipFill>
          <a:blip r:embed="rId5"/>
          <a:srcRect l="15172" t="28443" r="13568" b="27421"/>
          <a:stretch>
            <a:fillRect/>
          </a:stretch>
        </p:blipFill>
        <p:spPr>
          <a:xfrm>
            <a:off x="7410684" y="4584701"/>
            <a:ext cx="1620428" cy="470449"/>
          </a:xfrm>
          <a:prstGeom prst="rect">
            <a:avLst/>
          </a:prstGeom>
          <a:ln w="12700">
            <a:miter lim="400000"/>
          </a:ln>
        </p:spPr>
      </p:pic>
      <p:sp>
        <p:nvSpPr>
          <p:cNvPr id="992"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90942509"/>
      </p:ext>
    </p:extLst>
  </p:cSld>
  <p:clrMapOvr>
    <a:masterClrMapping/>
  </p:clrMapOvr>
  <p:transition spd="med"/>
</p:sldLayout>
</file>

<file path=ppt/slideLayouts/slideLayout432.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99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00" name="Title Text"/>
          <p:cNvSpPr txBox="1">
            <a:spLocks noGrp="1"/>
          </p:cNvSpPr>
          <p:nvPr>
            <p:ph type="title"/>
          </p:nvPr>
        </p:nvSpPr>
        <p:spPr>
          <a:xfrm>
            <a:off x="228600" y="201168"/>
            <a:ext cx="4114800" cy="4493753"/>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976929547"/>
      </p:ext>
    </p:extLst>
  </p:cSld>
  <p:clrMapOvr>
    <a:masterClrMapping/>
  </p:clrMapOvr>
  <p:transition spd="med"/>
</p:sldLayout>
</file>

<file path=ppt/slideLayouts/slideLayout433.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1007"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09"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defRPr>
                <a:solidFill>
                  <a:srgbClr val="000000"/>
                </a:solidFill>
              </a:defRPr>
            </a:lvl1pPr>
            <a:lvl2pPr>
              <a:spcBef>
                <a:spcPts val="0"/>
              </a:spcBef>
              <a:tabLst>
                <a:tab pos="4013200" algn="r"/>
              </a:tabLst>
              <a:defRPr>
                <a:solidFill>
                  <a:srgbClr val="000000"/>
                </a:solidFill>
              </a:defRPr>
            </a:lvl2pPr>
            <a:lvl3pPr>
              <a:spcBef>
                <a:spcPts val="0"/>
              </a:spcBef>
              <a:tabLst>
                <a:tab pos="4013200" algn="r"/>
              </a:tabLst>
              <a:defRPr>
                <a:solidFill>
                  <a:srgbClr val="000000"/>
                </a:solidFill>
              </a:defRPr>
            </a:lvl3pPr>
            <a:lvl4pPr>
              <a:spcBef>
                <a:spcPts val="0"/>
              </a:spcBef>
              <a:tabLst>
                <a:tab pos="4013200" algn="r"/>
              </a:tabLst>
              <a:defRPr>
                <a:solidFill>
                  <a:srgbClr val="000000"/>
                </a:solidFill>
              </a:defRPr>
            </a:lvl4pPr>
            <a:lvl5pPr>
              <a:spcBef>
                <a:spcPts val="0"/>
              </a:spcBef>
              <a:tabLst>
                <a:tab pos="40132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10"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defRPr>
                <a:solidFill>
                  <a:srgbClr val="000000"/>
                </a:solidFill>
              </a:defRPr>
            </a:pPr>
            <a:endParaRPr/>
          </a:p>
        </p:txBody>
      </p:sp>
    </p:spTree>
    <p:extLst>
      <p:ext uri="{BB962C8B-B14F-4D97-AF65-F5344CB8AC3E}">
        <p14:creationId xmlns:p14="http://schemas.microsoft.com/office/powerpoint/2010/main" val="4180249384"/>
      </p:ext>
    </p:extLst>
  </p:cSld>
  <p:clrMapOvr>
    <a:masterClrMapping/>
  </p:clrMapOvr>
  <p:transition spd="med"/>
</p:sldLayout>
</file>

<file path=ppt/slideLayouts/slideLayout434.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1017"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10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19"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651028819"/>
      </p:ext>
    </p:extLst>
  </p:cSld>
  <p:clrMapOvr>
    <a:masterClrMapping/>
  </p:clrMapOvr>
  <p:transition spd="med"/>
</p:sldLayout>
</file>

<file path=ppt/slideLayouts/slideLayout435.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1026"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10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28"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29"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2701046445"/>
      </p:ext>
    </p:extLst>
  </p:cSld>
  <p:clrMapOvr>
    <a:masterClrMapping/>
  </p:clrMapOvr>
  <p:transition spd="med"/>
</p:sldLayout>
</file>

<file path=ppt/slideLayouts/slideLayout436.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1036" name="Title Text"/>
          <p:cNvSpPr txBox="1">
            <a:spLocks noGrp="1"/>
          </p:cNvSpPr>
          <p:nvPr>
            <p:ph type="title"/>
          </p:nvPr>
        </p:nvSpPr>
        <p:spPr>
          <a:xfrm>
            <a:off x="228600" y="265175"/>
            <a:ext cx="8686800" cy="4473576"/>
          </a:xfrm>
          <a:prstGeom prst="rect">
            <a:avLst/>
          </a:prstGeom>
        </p:spPr>
        <p:txBody>
          <a:bodyPr>
            <a:normAutofit/>
          </a:bodyPr>
          <a:lstStyle>
            <a:lvl1pPr>
              <a:defRPr sz="9600" b="1">
                <a:solidFill>
                  <a:srgbClr val="000000"/>
                </a:solidFill>
              </a:defRPr>
            </a:lvl1pPr>
          </a:lstStyle>
          <a:p>
            <a:r>
              <a:t>Title Text</a:t>
            </a:r>
          </a:p>
        </p:txBody>
      </p:sp>
      <p:sp>
        <p:nvSpPr>
          <p:cNvPr id="103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192252185"/>
      </p:ext>
    </p:extLst>
  </p:cSld>
  <p:clrMapOvr>
    <a:masterClrMapping/>
  </p:clrMapOvr>
  <p:transition spd="med"/>
</p:sldLayout>
</file>

<file path=ppt/slideLayouts/slideLayout437.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1044" name="Title Text"/>
          <p:cNvSpPr txBox="1">
            <a:spLocks noGrp="1"/>
          </p:cNvSpPr>
          <p:nvPr>
            <p:ph type="title"/>
          </p:nvPr>
        </p:nvSpPr>
        <p:spPr>
          <a:xfrm>
            <a:off x="228600" y="201168"/>
            <a:ext cx="5187463" cy="4520806"/>
          </a:xfrm>
          <a:prstGeom prst="rect">
            <a:avLst/>
          </a:prstGeom>
        </p:spPr>
        <p:txBody>
          <a:bodyPr>
            <a:normAutofit/>
          </a:bodyPr>
          <a:lstStyle>
            <a:lvl1pPr marL="117475" indent="-117475">
              <a:defRPr>
                <a:solidFill>
                  <a:srgbClr val="000000"/>
                </a:solidFill>
              </a:defRPr>
            </a:lvl1pPr>
          </a:lstStyle>
          <a:p>
            <a:r>
              <a:t>Title Text</a:t>
            </a:r>
          </a:p>
        </p:txBody>
      </p:sp>
      <p:sp>
        <p:nvSpPr>
          <p:cNvPr id="10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494915624"/>
      </p:ext>
    </p:extLst>
  </p:cSld>
  <p:clrMapOvr>
    <a:masterClrMapping/>
  </p:clrMapOvr>
  <p:transition spd="med"/>
</p:sldLayout>
</file>

<file path=ppt/slideLayouts/slideLayout438.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FFFFFF"/>
        </a:solidFill>
        <a:effectLst/>
      </p:bgPr>
    </p:bg>
    <p:spTree>
      <p:nvGrpSpPr>
        <p:cNvPr id="1" name=""/>
        <p:cNvGrpSpPr/>
        <p:nvPr/>
      </p:nvGrpSpPr>
      <p:grpSpPr>
        <a:xfrm>
          <a:off x="0" y="0"/>
          <a:ext cx="0" cy="0"/>
          <a:chOff x="0" y="0"/>
          <a:chExt cx="0" cy="0"/>
        </a:xfrm>
      </p:grpSpPr>
      <p:sp>
        <p:nvSpPr>
          <p:cNvPr id="1052" name="Title Text"/>
          <p:cNvSpPr txBox="1">
            <a:spLocks noGrp="1"/>
          </p:cNvSpPr>
          <p:nvPr>
            <p:ph type="title"/>
          </p:nvPr>
        </p:nvSpPr>
        <p:spPr>
          <a:xfrm>
            <a:off x="228600" y="411480"/>
            <a:ext cx="4114800" cy="4328051"/>
          </a:xfrm>
          <a:prstGeom prst="rect">
            <a:avLst/>
          </a:prstGeom>
        </p:spPr>
        <p:txBody>
          <a:bodyPr>
            <a:normAutofit/>
          </a:bodyPr>
          <a:lstStyle>
            <a:lvl1pPr>
              <a:defRPr>
                <a:solidFill>
                  <a:srgbClr val="000000"/>
                </a:solidFill>
              </a:defRPr>
            </a:lvl1pPr>
          </a:lstStyle>
          <a:p>
            <a:r>
              <a:t>Title Text</a:t>
            </a:r>
          </a:p>
        </p:txBody>
      </p:sp>
      <p:sp>
        <p:nvSpPr>
          <p:cNvPr id="105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54" name="Body Level One…"/>
          <p:cNvSpPr txBox="1">
            <a:spLocks noGrp="1"/>
          </p:cNvSpPr>
          <p:nvPr>
            <p:ph type="body" sz="half" idx="1"/>
          </p:nvPr>
        </p:nvSpPr>
        <p:spPr>
          <a:xfrm>
            <a:off x="4800600" y="493776"/>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5"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3442117464"/>
      </p:ext>
    </p:extLst>
  </p:cSld>
  <p:clrMapOvr>
    <a:masterClrMapping/>
  </p:clrMapOvr>
  <p:transition spd="med"/>
</p:sldLayout>
</file>

<file path=ppt/slideLayouts/slideLayout439.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1062" name="Title Text"/>
          <p:cNvSpPr txBox="1">
            <a:spLocks noGrp="1"/>
          </p:cNvSpPr>
          <p:nvPr>
            <p:ph type="title"/>
          </p:nvPr>
        </p:nvSpPr>
        <p:spPr>
          <a:xfrm>
            <a:off x="228600" y="201168"/>
            <a:ext cx="4114800" cy="959359"/>
          </a:xfrm>
          <a:prstGeom prst="rect">
            <a:avLst/>
          </a:prstGeom>
        </p:spPr>
        <p:txBody>
          <a:bodyPr>
            <a:normAutofit/>
          </a:bodyPr>
          <a:lstStyle>
            <a:lvl1pPr>
              <a:defRPr>
                <a:solidFill>
                  <a:srgbClr val="000000"/>
                </a:solidFill>
              </a:defRPr>
            </a:lvl1pPr>
          </a:lstStyle>
          <a:p>
            <a:r>
              <a:t>Title Text</a:t>
            </a:r>
          </a:p>
        </p:txBody>
      </p:sp>
      <p:sp>
        <p:nvSpPr>
          <p:cNvPr id="106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64"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5"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defRPr>
                <a:solidFill>
                  <a:srgbClr val="000000"/>
                </a:solidFill>
              </a:defRPr>
            </a:pPr>
            <a:endParaRPr/>
          </a:p>
        </p:txBody>
      </p:sp>
    </p:spTree>
    <p:extLst>
      <p:ext uri="{BB962C8B-B14F-4D97-AF65-F5344CB8AC3E}">
        <p14:creationId xmlns:p14="http://schemas.microsoft.com/office/powerpoint/2010/main" val="539315091"/>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itle, text (two columns, different text sizes)">
    <p:bg>
      <p:bgPr>
        <a:solidFill>
          <a:schemeClr val="accent2"/>
        </a:solidFill>
        <a:effectLst/>
      </p:bgPr>
    </p:bg>
    <p:spTree>
      <p:nvGrpSpPr>
        <p:cNvPr id="1" name=""/>
        <p:cNvGrpSpPr/>
        <p:nvPr/>
      </p:nvGrpSpPr>
      <p:grpSpPr>
        <a:xfrm>
          <a:off x="0" y="0"/>
          <a:ext cx="0" cy="0"/>
          <a:chOff x="0" y="0"/>
          <a:chExt cx="0" cy="0"/>
        </a:xfrm>
      </p:grpSpPr>
      <p:sp>
        <p:nvSpPr>
          <p:cNvPr id="430" name="Title Text"/>
          <p:cNvSpPr txBox="1">
            <a:spLocks noGrp="1"/>
          </p:cNvSpPr>
          <p:nvPr>
            <p:ph type="title"/>
          </p:nvPr>
        </p:nvSpPr>
        <p:spPr>
          <a:xfrm>
            <a:off x="228600" y="201168"/>
            <a:ext cx="4114800" cy="502159"/>
          </a:xfrm>
          <a:prstGeom prst="rect">
            <a:avLst/>
          </a:prstGeom>
        </p:spPr>
        <p:txBody>
          <a:bodyPr>
            <a:normAutofit/>
          </a:bodyPr>
          <a:lstStyle/>
          <a:p>
            <a:r>
              <a:t>Title Text</a:t>
            </a:r>
          </a:p>
        </p:txBody>
      </p:sp>
      <p:sp>
        <p:nvSpPr>
          <p:cNvPr id="4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32"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lvl1pPr>
            <a:lvl2pPr marL="296636" indent="-296636">
              <a:defRPr sz="2400"/>
            </a:lvl2pPr>
            <a:lvl3pPr marL="520473" indent="-296636">
              <a:defRPr sz="2400"/>
            </a:lvl3pPr>
            <a:lvl4pPr marL="745671" indent="-288471">
              <a:defRPr sz="2400"/>
            </a:lvl4pPr>
            <a:lvl5pPr marL="926873" indent="-296636">
              <a:defRPr sz="24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40.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1072"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10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74"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076"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839559564"/>
      </p:ext>
    </p:extLst>
  </p:cSld>
  <p:clrMapOvr>
    <a:masterClrMapping/>
  </p:clrMapOvr>
  <p:transition spd="med"/>
</p:sldLayout>
</file>

<file path=ppt/slideLayouts/slideLayout441.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1083" name="Title Text"/>
          <p:cNvSpPr txBox="1">
            <a:spLocks noGrp="1"/>
          </p:cNvSpPr>
          <p:nvPr>
            <p:ph type="title"/>
          </p:nvPr>
        </p:nvSpPr>
        <p:spPr>
          <a:xfrm>
            <a:off x="228600" y="201168"/>
            <a:ext cx="4114800" cy="502159"/>
          </a:xfrm>
          <a:prstGeom prst="rect">
            <a:avLst/>
          </a:prstGeom>
        </p:spPr>
        <p:txBody>
          <a:bodyPr>
            <a:normAutofit/>
          </a:bodyPr>
          <a:lstStyle>
            <a:lvl1pPr>
              <a:defRPr>
                <a:solidFill>
                  <a:srgbClr val="000000"/>
                </a:solidFill>
              </a:defRPr>
            </a:lvl1pPr>
          </a:lstStyle>
          <a:p>
            <a:r>
              <a:t>Title Text</a:t>
            </a:r>
          </a:p>
        </p:txBody>
      </p:sp>
      <p:sp>
        <p:nvSpPr>
          <p:cNvPr id="10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85"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36" indent="-296636">
              <a:defRPr sz="2400">
                <a:solidFill>
                  <a:srgbClr val="000000"/>
                </a:solidFill>
              </a:defRPr>
            </a:lvl2pPr>
            <a:lvl3pPr marL="520473" indent="-296636">
              <a:defRPr sz="2400">
                <a:solidFill>
                  <a:srgbClr val="000000"/>
                </a:solidFill>
              </a:defRPr>
            </a:lvl3pPr>
            <a:lvl4pPr marL="745671" indent="-288471">
              <a:defRPr sz="2400">
                <a:solidFill>
                  <a:srgbClr val="000000"/>
                </a:solidFill>
              </a:defRPr>
            </a:lvl4pPr>
            <a:lvl5pPr marL="926873" indent="-29663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659860619"/>
      </p:ext>
    </p:extLst>
  </p:cSld>
  <p:clrMapOvr>
    <a:masterClrMapping/>
  </p:clrMapOvr>
  <p:transition spd="med"/>
</p:sldLayout>
</file>

<file path=ppt/slideLayouts/slideLayout442.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FFFFFF"/>
        </a:solidFill>
        <a:effectLst/>
      </p:bgPr>
    </p:bg>
    <p:spTree>
      <p:nvGrpSpPr>
        <p:cNvPr id="1" name=""/>
        <p:cNvGrpSpPr/>
        <p:nvPr/>
      </p:nvGrpSpPr>
      <p:grpSpPr>
        <a:xfrm>
          <a:off x="0" y="0"/>
          <a:ext cx="0" cy="0"/>
          <a:chOff x="0" y="0"/>
          <a:chExt cx="0" cy="0"/>
        </a:xfrm>
      </p:grpSpPr>
      <p:sp>
        <p:nvSpPr>
          <p:cNvPr id="1092"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109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94"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096"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solidFill>
                  <a:srgbClr val="000000"/>
                </a:solidFill>
              </a:defRPr>
            </a:pPr>
            <a:endParaRPr/>
          </a:p>
        </p:txBody>
      </p:sp>
      <p:sp>
        <p:nvSpPr>
          <p:cNvPr id="1097"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solidFill>
                  <a:srgbClr val="000000"/>
                </a:solidFill>
              </a:defRPr>
            </a:pPr>
            <a:endParaRPr/>
          </a:p>
        </p:txBody>
      </p:sp>
      <p:sp>
        <p:nvSpPr>
          <p:cNvPr id="1098"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729483568"/>
      </p:ext>
    </p:extLst>
  </p:cSld>
  <p:clrMapOvr>
    <a:masterClrMapping/>
  </p:clrMapOvr>
  <p:transition spd="med"/>
</p:sldLayout>
</file>

<file path=ppt/slideLayouts/slideLayout443.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228600" y="411480"/>
            <a:ext cx="4114800" cy="640081"/>
          </a:xfrm>
          <a:prstGeom prst="rect">
            <a:avLst/>
          </a:prstGeom>
        </p:spPr>
        <p:txBody>
          <a:bodyPr>
            <a:normAutofit/>
          </a:bodyPr>
          <a:lstStyle>
            <a:lvl1pPr>
              <a:defRPr>
                <a:solidFill>
                  <a:srgbClr val="000000"/>
                </a:solidFill>
              </a:defRPr>
            </a:lvl1pPr>
          </a:lstStyle>
          <a:p>
            <a:r>
              <a:t>Title Text</a:t>
            </a:r>
          </a:p>
        </p:txBody>
      </p:sp>
      <p:sp>
        <p:nvSpPr>
          <p:cNvPr id="11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07"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solidFill>
                  <a:srgbClr val="000000"/>
                </a:solidFill>
              </a:defRPr>
            </a:lvl1pPr>
            <a:lvl2pPr marL="135958" indent="-135958">
              <a:defRPr sz="1100">
                <a:solidFill>
                  <a:srgbClr val="000000"/>
                </a:solidFill>
              </a:defRPr>
            </a:lvl2pPr>
            <a:lvl3pPr marL="359795" indent="-135958">
              <a:defRPr sz="1100">
                <a:solidFill>
                  <a:srgbClr val="000000"/>
                </a:solidFill>
              </a:defRPr>
            </a:lvl3pPr>
            <a:lvl4pPr marL="589416" indent="-132216">
              <a:defRPr sz="1100">
                <a:solidFill>
                  <a:srgbClr val="000000"/>
                </a:solidFill>
              </a:defRPr>
            </a:lvl4pPr>
            <a:lvl5pPr marL="766195" indent="-135958">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8" name="Text Placeholder 6"/>
          <p:cNvSpPr>
            <a:spLocks noGrp="1"/>
          </p:cNvSpPr>
          <p:nvPr>
            <p:ph type="body" sz="half" idx="13"/>
          </p:nvPr>
        </p:nvSpPr>
        <p:spPr>
          <a:xfrm>
            <a:off x="228600" y="1097279"/>
            <a:ext cx="4114800" cy="3585847"/>
          </a:xfrm>
          <a:prstGeom prst="rect">
            <a:avLst/>
          </a:prstGeom>
        </p:spPr>
        <p:txBody>
          <a:bodyPr>
            <a:normAutofit/>
          </a:bodyPr>
          <a:lstStyle/>
          <a:p>
            <a:pPr>
              <a:defRPr sz="1600">
                <a:solidFill>
                  <a:srgbClr val="000000"/>
                </a:solidFill>
              </a:defRPr>
            </a:pPr>
            <a:endParaRPr/>
          </a:p>
        </p:txBody>
      </p:sp>
      <p:sp>
        <p:nvSpPr>
          <p:cNvPr id="1109" name="Picture Placeholder 7"/>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269066951"/>
      </p:ext>
    </p:extLst>
  </p:cSld>
  <p:clrMapOvr>
    <a:masterClrMapping/>
  </p:clrMapOvr>
  <p:transition spd="med"/>
</p:sldLayout>
</file>

<file path=ppt/slideLayouts/slideLayout444.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1116" name="Title Text"/>
          <p:cNvSpPr txBox="1">
            <a:spLocks noGrp="1"/>
          </p:cNvSpPr>
          <p:nvPr>
            <p:ph type="title"/>
          </p:nvPr>
        </p:nvSpPr>
        <p:spPr>
          <a:xfrm>
            <a:off x="228600" y="201168"/>
            <a:ext cx="4114800" cy="640081"/>
          </a:xfrm>
          <a:prstGeom prst="rect">
            <a:avLst/>
          </a:prstGeom>
        </p:spPr>
        <p:txBody>
          <a:bodyPr>
            <a:normAutofit/>
          </a:bodyPr>
          <a:lstStyle>
            <a:lvl1pPr>
              <a:defRPr>
                <a:solidFill>
                  <a:srgbClr val="000000"/>
                </a:solidFill>
              </a:defRPr>
            </a:lvl1pPr>
          </a:lstStyle>
          <a:p>
            <a:r>
              <a:t>Title Text</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18"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9" name="Text Placeholder 7"/>
          <p:cNvSpPr>
            <a:spLocks noGrp="1"/>
          </p:cNvSpPr>
          <p:nvPr>
            <p:ph type="body" sz="quarter" idx="13"/>
          </p:nvPr>
        </p:nvSpPr>
        <p:spPr>
          <a:xfrm>
            <a:off x="2514600" y="1097278"/>
            <a:ext cx="1828800" cy="3585846"/>
          </a:xfrm>
          <a:prstGeom prst="rect">
            <a:avLst/>
          </a:prstGeom>
        </p:spPr>
        <p:txBody>
          <a:bodyPr>
            <a:normAutofit/>
          </a:bodyPr>
          <a:lstStyle/>
          <a:p>
            <a:pPr>
              <a:defRPr sz="1600">
                <a:solidFill>
                  <a:srgbClr val="000000"/>
                </a:solidFill>
              </a:defRPr>
            </a:pPr>
            <a:endParaRPr/>
          </a:p>
        </p:txBody>
      </p:sp>
      <p:sp>
        <p:nvSpPr>
          <p:cNvPr id="1120" name="Picture Placeholder 8"/>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3011689243"/>
      </p:ext>
    </p:extLst>
  </p:cSld>
  <p:clrMapOvr>
    <a:masterClrMapping/>
  </p:clrMapOvr>
  <p:transition spd="med"/>
</p:sldLayout>
</file>

<file path=ppt/slideLayouts/slideLayout445.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1127"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112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29"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30"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131"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906256842"/>
      </p:ext>
    </p:extLst>
  </p:cSld>
  <p:clrMapOvr>
    <a:masterClrMapping/>
  </p:clrMapOvr>
  <p:transition spd="med"/>
</p:sldLayout>
</file>

<file path=ppt/slideLayouts/slideLayout446.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1138"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1139"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1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41"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114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3900788828"/>
      </p:ext>
    </p:extLst>
  </p:cSld>
  <p:clrMapOvr>
    <a:masterClrMapping/>
  </p:clrMapOvr>
  <p:transition spd="med"/>
</p:sldLayout>
</file>

<file path=ppt/slideLayouts/slideLayout447.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149"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115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51"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3927414176"/>
      </p:ext>
    </p:extLst>
  </p:cSld>
  <p:clrMapOvr>
    <a:masterClrMapping/>
  </p:clrMapOvr>
  <p:transition spd="med"/>
</p:sldLayout>
</file>

<file path=ppt/slideLayouts/slideLayout448.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FFFFFF"/>
        </a:solidFill>
        <a:effectLst/>
      </p:bgPr>
    </p:bg>
    <p:spTree>
      <p:nvGrpSpPr>
        <p:cNvPr id="1" name=""/>
        <p:cNvGrpSpPr/>
        <p:nvPr/>
      </p:nvGrpSpPr>
      <p:grpSpPr>
        <a:xfrm>
          <a:off x="0" y="0"/>
          <a:ext cx="0" cy="0"/>
          <a:chOff x="0" y="0"/>
          <a:chExt cx="0" cy="0"/>
        </a:xfrm>
      </p:grpSpPr>
      <p:sp>
        <p:nvSpPr>
          <p:cNvPr id="1158"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115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833153248"/>
      </p:ext>
    </p:extLst>
  </p:cSld>
  <p:clrMapOvr>
    <a:masterClrMapping/>
  </p:clrMapOvr>
  <p:transition spd="med"/>
</p:sldLayout>
</file>

<file path=ppt/slideLayouts/slideLayout449.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166" name="Title Text"/>
          <p:cNvSpPr txBox="1">
            <a:spLocks noGrp="1"/>
          </p:cNvSpPr>
          <p:nvPr>
            <p:ph type="title"/>
          </p:nvPr>
        </p:nvSpPr>
        <p:spPr>
          <a:xfrm>
            <a:off x="228600" y="201168"/>
            <a:ext cx="4114800" cy="381001"/>
          </a:xfrm>
          <a:prstGeom prst="rect">
            <a:avLst/>
          </a:prstGeom>
        </p:spPr>
        <p:txBody>
          <a:bodyPr>
            <a:normAutofit/>
          </a:bodyPr>
          <a:lstStyle>
            <a:lvl1pPr>
              <a:defRPr>
                <a:solidFill>
                  <a:srgbClr val="000000"/>
                </a:solidFill>
              </a:defRPr>
            </a:lvl1pPr>
          </a:lstStyle>
          <a:p>
            <a:r>
              <a:t>Title Text</a:t>
            </a:r>
          </a:p>
        </p:txBody>
      </p:sp>
      <p:sp>
        <p:nvSpPr>
          <p:cNvPr id="11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013724708"/>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section, title, text, half-image">
    <p:bg>
      <p:bgPr>
        <a:solidFill>
          <a:schemeClr val="accent2"/>
        </a:solidFill>
        <a:effectLst/>
      </p:bgPr>
    </p:bg>
    <p:spTree>
      <p:nvGrpSpPr>
        <p:cNvPr id="1" name=""/>
        <p:cNvGrpSpPr/>
        <p:nvPr/>
      </p:nvGrpSpPr>
      <p:grpSpPr>
        <a:xfrm>
          <a:off x="0" y="0"/>
          <a:ext cx="0" cy="0"/>
          <a:chOff x="0" y="0"/>
          <a:chExt cx="0" cy="0"/>
        </a:xfrm>
      </p:grpSpPr>
      <p:sp>
        <p:nvSpPr>
          <p:cNvPr id="45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53" name="Title Text"/>
          <p:cNvSpPr txBox="1">
            <a:spLocks noGrp="1"/>
          </p:cNvSpPr>
          <p:nvPr>
            <p:ph type="title"/>
          </p:nvPr>
        </p:nvSpPr>
        <p:spPr>
          <a:xfrm>
            <a:off x="228600" y="411480"/>
            <a:ext cx="4114800" cy="640081"/>
          </a:xfrm>
          <a:prstGeom prst="rect">
            <a:avLst/>
          </a:prstGeom>
        </p:spPr>
        <p:txBody>
          <a:bodyPr>
            <a:normAutofit/>
          </a:bodyPr>
          <a:lstStyle/>
          <a:p>
            <a:r>
              <a:t>Title Text</a:t>
            </a:r>
          </a:p>
        </p:txBody>
      </p:sp>
      <p:sp>
        <p:nvSpPr>
          <p:cNvPr id="4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5"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lvl1pPr>
            <a:lvl2pPr marL="135958" indent="-135958">
              <a:defRPr sz="1100"/>
            </a:lvl2pPr>
            <a:lvl3pPr marL="359795" indent="-135958">
              <a:defRPr sz="1100"/>
            </a:lvl3pPr>
            <a:lvl4pPr marL="589416" indent="-132216">
              <a:defRPr sz="1100"/>
            </a:lvl4pPr>
            <a:lvl5pPr marL="766195" indent="-135958">
              <a:defRPr sz="1100"/>
            </a:lvl5pPr>
          </a:lstStyle>
          <a:p>
            <a:r>
              <a:t>Body Level One</a:t>
            </a:r>
          </a:p>
          <a:p>
            <a:pPr lvl="1"/>
            <a:r>
              <a:t>Body Level Two</a:t>
            </a:r>
          </a:p>
          <a:p>
            <a:pPr lvl="2"/>
            <a:r>
              <a:t>Body Level Three</a:t>
            </a:r>
          </a:p>
          <a:p>
            <a:pPr lvl="3"/>
            <a:r>
              <a:t>Body Level Four</a:t>
            </a:r>
          </a:p>
          <a:p>
            <a:pPr lvl="4"/>
            <a:r>
              <a:t>Body Level Five</a:t>
            </a:r>
          </a:p>
        </p:txBody>
      </p:sp>
      <p:sp>
        <p:nvSpPr>
          <p:cNvPr id="456" name="Text Placeholder 6"/>
          <p:cNvSpPr>
            <a:spLocks noGrp="1"/>
          </p:cNvSpPr>
          <p:nvPr>
            <p:ph type="body" sz="half" idx="14"/>
          </p:nvPr>
        </p:nvSpPr>
        <p:spPr>
          <a:xfrm>
            <a:off x="228600" y="1097279"/>
            <a:ext cx="4114800" cy="3585847"/>
          </a:xfrm>
          <a:prstGeom prst="rect">
            <a:avLst/>
          </a:prstGeom>
        </p:spPr>
        <p:txBody>
          <a:bodyPr>
            <a:normAutofit/>
          </a:bodyPr>
          <a:lstStyle/>
          <a:p>
            <a:pPr>
              <a:defRPr sz="1600"/>
            </a:pPr>
            <a:endParaRPr/>
          </a:p>
        </p:txBody>
      </p:sp>
    </p:spTree>
  </p:cSld>
  <p:clrMapOvr>
    <a:masterClrMapping/>
  </p:clrMapOvr>
  <p:transition spd="med"/>
</p:sldLayout>
</file>

<file path=ppt/slideLayouts/slideLayout450.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174"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76" name="Text Placeholder 11"/>
          <p:cNvSpPr>
            <a:spLocks noGrp="1"/>
          </p:cNvSpPr>
          <p:nvPr>
            <p:ph type="body" sz="quarter" idx="13"/>
          </p:nvPr>
        </p:nvSpPr>
        <p:spPr>
          <a:xfrm>
            <a:off x="228600" y="192023"/>
            <a:ext cx="4114800" cy="300039"/>
          </a:xfrm>
          <a:prstGeom prst="rect">
            <a:avLst/>
          </a:prstGeom>
        </p:spPr>
        <p:txBody>
          <a:bodyPr>
            <a:normAutofit/>
          </a:bodyPr>
          <a:lstStyle/>
          <a:p>
            <a:pPr>
              <a:defRPr sz="1600">
                <a:solidFill>
                  <a:srgbClr val="000000"/>
                </a:solidFill>
              </a:defRPr>
            </a:pPr>
            <a:endParaRPr/>
          </a:p>
        </p:txBody>
      </p:sp>
      <p:sp>
        <p:nvSpPr>
          <p:cNvPr id="1177"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000543482"/>
      </p:ext>
    </p:extLst>
  </p:cSld>
  <p:clrMapOvr>
    <a:masterClrMapping/>
  </p:clrMapOvr>
  <p:transition spd="med"/>
</p:sldLayout>
</file>

<file path=ppt/slideLayouts/slideLayout451.xml><?xml version="1.0" encoding="utf-8"?>
<p:sldLayout xmlns:a="http://schemas.openxmlformats.org/drawingml/2006/main" xmlns:r="http://schemas.openxmlformats.org/officeDocument/2006/relationships" xmlns:p="http://schemas.openxmlformats.org/presentationml/2006/main" type="tx">
  <p:cSld name="3_boxes (3 med, 2 small)">
    <p:bg>
      <p:bgPr>
        <a:solidFill>
          <a:srgbClr val="FFFFFF"/>
        </a:solidFill>
        <a:effectLst/>
      </p:bgPr>
    </p:bg>
    <p:spTree>
      <p:nvGrpSpPr>
        <p:cNvPr id="1" name=""/>
        <p:cNvGrpSpPr/>
        <p:nvPr/>
      </p:nvGrpSpPr>
      <p:grpSpPr>
        <a:xfrm>
          <a:off x="0" y="0"/>
          <a:ext cx="0" cy="0"/>
          <a:chOff x="0" y="0"/>
          <a:chExt cx="0" cy="0"/>
        </a:xfrm>
      </p:grpSpPr>
      <p:sp>
        <p:nvSpPr>
          <p:cNvPr id="1184"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86"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3847185224"/>
      </p:ext>
    </p:extLst>
  </p:cSld>
  <p:clrMapOvr>
    <a:masterClrMapping/>
  </p:clrMapOvr>
  <p:transition spd="med"/>
</p:sldLayout>
</file>

<file path=ppt/slideLayouts/slideLayout452.xml><?xml version="1.0" encoding="utf-8"?>
<p:sldLayout xmlns:a="http://schemas.openxmlformats.org/drawingml/2006/main" xmlns:r="http://schemas.openxmlformats.org/officeDocument/2006/relationships" xmlns:p="http://schemas.openxmlformats.org/presentationml/2006/main" type="tx">
  <p:cSld name="3_boxes (1 large, 4 small)">
    <p:bg>
      <p:bgPr>
        <a:solidFill>
          <a:srgbClr val="FFFFFF"/>
        </a:solidFill>
        <a:effectLst/>
      </p:bgPr>
    </p:bg>
    <p:spTree>
      <p:nvGrpSpPr>
        <p:cNvPr id="1" name=""/>
        <p:cNvGrpSpPr/>
        <p:nvPr/>
      </p:nvGrpSpPr>
      <p:grpSpPr>
        <a:xfrm>
          <a:off x="0" y="0"/>
          <a:ext cx="0" cy="0"/>
          <a:chOff x="0" y="0"/>
          <a:chExt cx="0" cy="0"/>
        </a:xfrm>
      </p:grpSpPr>
      <p:sp>
        <p:nvSpPr>
          <p:cNvPr id="1193"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95"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1772769181"/>
      </p:ext>
    </p:extLst>
  </p:cSld>
  <p:clrMapOvr>
    <a:masterClrMapping/>
  </p:clrMapOvr>
  <p:transition spd="med"/>
</p:sldLayout>
</file>

<file path=ppt/slideLayouts/slideLayout453.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2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03"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2437160698"/>
      </p:ext>
    </p:extLst>
  </p:cSld>
  <p:clrMapOvr>
    <a:masterClrMapping/>
  </p:clrMapOvr>
  <p:transition spd="med"/>
</p:sldLayout>
</file>

<file path=ppt/slideLayouts/slideLayout454.xml><?xml version="1.0" encoding="utf-8"?>
<p:sldLayout xmlns:a="http://schemas.openxmlformats.org/drawingml/2006/main" xmlns:r="http://schemas.openxmlformats.org/officeDocument/2006/relationships" xmlns:p="http://schemas.openxmlformats.org/presentationml/2006/main" type="tx">
  <p:cSld name="3_text (black box) over image(s)">
    <p:bg>
      <p:bgPr>
        <a:solidFill>
          <a:srgbClr val="FFFFFF"/>
        </a:solidFill>
        <a:effectLst/>
      </p:bgPr>
    </p:bg>
    <p:spTree>
      <p:nvGrpSpPr>
        <p:cNvPr id="1" name=""/>
        <p:cNvGrpSpPr/>
        <p:nvPr/>
      </p:nvGrpSpPr>
      <p:grpSpPr>
        <a:xfrm>
          <a:off x="0" y="0"/>
          <a:ext cx="0" cy="0"/>
          <a:chOff x="0" y="0"/>
          <a:chExt cx="0" cy="0"/>
        </a:xfrm>
      </p:grpSpPr>
      <p:sp>
        <p:nvSpPr>
          <p:cNvPr id="1210"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121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023424490"/>
      </p:ext>
    </p:extLst>
  </p:cSld>
  <p:clrMapOvr>
    <a:masterClrMapping/>
  </p:clrMapOvr>
  <p:transition spd="med"/>
</p:sldLayout>
</file>

<file path=ppt/slideLayouts/slideLayout455.xml><?xml version="1.0" encoding="utf-8"?>
<p:sldLayout xmlns:a="http://schemas.openxmlformats.org/drawingml/2006/main" xmlns:r="http://schemas.openxmlformats.org/officeDocument/2006/relationships" xmlns:p="http://schemas.openxmlformats.org/presentationml/2006/main" type="tx">
  <p:cSld name="3_boxes (4 tall)">
    <p:bg>
      <p:bgPr>
        <a:solidFill>
          <a:srgbClr val="FFFFFF"/>
        </a:solidFill>
        <a:effectLst/>
      </p:bgPr>
    </p:bg>
    <p:spTree>
      <p:nvGrpSpPr>
        <p:cNvPr id="1" name=""/>
        <p:cNvGrpSpPr/>
        <p:nvPr/>
      </p:nvGrpSpPr>
      <p:grpSpPr>
        <a:xfrm>
          <a:off x="0" y="0"/>
          <a:ext cx="0" cy="0"/>
          <a:chOff x="0" y="0"/>
          <a:chExt cx="0" cy="0"/>
        </a:xfrm>
      </p:grpSpPr>
      <p:sp>
        <p:nvSpPr>
          <p:cNvPr id="1218" name="Body Level One…"/>
          <p:cNvSpPr txBox="1">
            <a:spLocks noGrp="1"/>
          </p:cNvSpPr>
          <p:nvPr>
            <p:ph type="body" sz="half" idx="1"/>
          </p:nvPr>
        </p:nvSpPr>
        <p:spPr>
          <a:xfrm>
            <a:off x="0" y="-2"/>
            <a:ext cx="2286000" cy="5143501"/>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2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98609282"/>
      </p:ext>
    </p:extLst>
  </p:cSld>
  <p:clrMapOvr>
    <a:masterClrMapping/>
  </p:clrMapOvr>
  <p:transition spd="med"/>
</p:sldLayout>
</file>

<file path=ppt/slideLayouts/slideLayout456.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226"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28"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962883160"/>
      </p:ext>
    </p:extLst>
  </p:cSld>
  <p:clrMapOvr>
    <a:masterClrMapping/>
  </p:clrMapOvr>
  <p:transition spd="med"/>
</p:sldLayout>
</file>

<file path=ppt/slideLayouts/slideLayout457.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235"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3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37"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31110217"/>
      </p:ext>
    </p:extLst>
  </p:cSld>
  <p:clrMapOvr>
    <a:masterClrMapping/>
  </p:clrMapOvr>
  <p:transition spd="med"/>
</p:sldLayout>
</file>

<file path=ppt/slideLayouts/slideLayout458.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244"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46"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128712590"/>
      </p:ext>
    </p:extLst>
  </p:cSld>
  <p:clrMapOvr>
    <a:masterClrMapping/>
  </p:clrMapOvr>
  <p:transition spd="med"/>
</p:sldLayout>
</file>

<file path=ppt/slideLayouts/slideLayout459.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253"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5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55"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56"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125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38133115"/>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section, title, text (two columns), half-image">
    <p:bg>
      <p:bgPr>
        <a:solidFill>
          <a:schemeClr val="accent2"/>
        </a:solidFill>
        <a:effectLst/>
      </p:bgPr>
    </p:bg>
    <p:spTree>
      <p:nvGrpSpPr>
        <p:cNvPr id="1" name=""/>
        <p:cNvGrpSpPr/>
        <p:nvPr/>
      </p:nvGrpSpPr>
      <p:grpSpPr>
        <a:xfrm>
          <a:off x="0" y="0"/>
          <a:ext cx="0" cy="0"/>
          <a:chOff x="0" y="0"/>
          <a:chExt cx="0" cy="0"/>
        </a:xfrm>
      </p:grpSpPr>
      <p:sp>
        <p:nvSpPr>
          <p:cNvPr id="463"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64" name="Title Text"/>
          <p:cNvSpPr txBox="1">
            <a:spLocks noGrp="1"/>
          </p:cNvSpPr>
          <p:nvPr>
            <p:ph type="title"/>
          </p:nvPr>
        </p:nvSpPr>
        <p:spPr>
          <a:xfrm>
            <a:off x="228600" y="201168"/>
            <a:ext cx="4114800" cy="640081"/>
          </a:xfrm>
          <a:prstGeom prst="rect">
            <a:avLst/>
          </a:prstGeom>
        </p:spPr>
        <p:txBody>
          <a:bodyPr>
            <a:normAutofit/>
          </a:bodyPr>
          <a:lstStyle/>
          <a:p>
            <a:r>
              <a:t>Title Text</a:t>
            </a:r>
          </a:p>
        </p:txBody>
      </p:sp>
      <p:sp>
        <p:nvSpPr>
          <p:cNvPr id="4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66"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67"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pPr>
            <a:endParaRPr/>
          </a:p>
        </p:txBody>
      </p:sp>
    </p:spTree>
  </p:cSld>
  <p:clrMapOvr>
    <a:masterClrMapping/>
  </p:clrMapOvr>
  <p:transition spd="med"/>
</p:sldLayout>
</file>

<file path=ppt/slideLayouts/slideLayout460.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264"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6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66"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67"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1268" name="Text Placeholder 8"/>
          <p:cNvSpPr>
            <a:spLocks noGrp="1"/>
          </p:cNvSpPr>
          <p:nvPr>
            <p:ph type="body" sz="half" idx="14"/>
          </p:nvPr>
        </p:nvSpPr>
        <p:spPr>
          <a:xfrm>
            <a:off x="4700392" y="1090961"/>
            <a:ext cx="4215009" cy="3456433"/>
          </a:xfrm>
          <a:prstGeom prst="rect">
            <a:avLst/>
          </a:prstGeom>
        </p:spPr>
        <p:txBody>
          <a:bodyPr>
            <a:normAutofit/>
          </a:bodyPr>
          <a:lstStyle/>
          <a:p>
            <a:pPr marL="117475" indent="-117475">
              <a:defRPr sz="2400">
                <a:solidFill>
                  <a:srgbClr val="000000"/>
                </a:solidFill>
              </a:defRPr>
            </a:pPr>
            <a:endParaRPr/>
          </a:p>
        </p:txBody>
      </p:sp>
    </p:spTree>
    <p:extLst>
      <p:ext uri="{BB962C8B-B14F-4D97-AF65-F5344CB8AC3E}">
        <p14:creationId xmlns:p14="http://schemas.microsoft.com/office/powerpoint/2010/main" val="970886846"/>
      </p:ext>
    </p:extLst>
  </p:cSld>
  <p:clrMapOvr>
    <a:masterClrMapping/>
  </p:clrMapOvr>
  <p:transition spd="med"/>
</p:sldLayout>
</file>

<file path=ppt/slideLayouts/slideLayout461.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2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76"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414945171"/>
      </p:ext>
    </p:extLst>
  </p:cSld>
  <p:clrMapOvr>
    <a:masterClrMapping/>
  </p:clrMapOvr>
  <p:transition spd="med"/>
</p:sldLayout>
</file>

<file path=ppt/slideLayouts/slideLayout462.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28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558789438"/>
      </p:ext>
    </p:extLst>
  </p:cSld>
  <p:clrMapOvr>
    <a:masterClrMapping/>
  </p:clrMapOvr>
  <p:transition spd="med"/>
</p:sldLayout>
</file>

<file path=ppt/slideLayouts/slideLayout463.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290"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53213194"/>
      </p:ext>
    </p:extLst>
  </p:cSld>
  <p:clrMapOvr>
    <a:masterClrMapping/>
  </p:clrMapOvr>
  <p:transition spd="med"/>
</p:sldLayout>
</file>

<file path=ppt/slideLayouts/slideLayout464.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297"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12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9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solidFill>
                  <a:srgbClr val="000000"/>
                </a:solidFill>
              </a:defRPr>
            </a:lvl1pPr>
            <a:lvl2pPr marL="135958" indent="-135958">
              <a:spcBef>
                <a:spcPts val="0"/>
              </a:spcBef>
              <a:tabLst>
                <a:tab pos="4013200" algn="r"/>
              </a:tabLst>
              <a:defRPr sz="1100">
                <a:solidFill>
                  <a:srgbClr val="000000"/>
                </a:solidFill>
              </a:defRPr>
            </a:lvl2pPr>
            <a:lvl3pPr marL="359795" indent="-135958">
              <a:spcBef>
                <a:spcPts val="0"/>
              </a:spcBef>
              <a:tabLst>
                <a:tab pos="4013200" algn="r"/>
              </a:tabLst>
              <a:defRPr sz="1100">
                <a:solidFill>
                  <a:srgbClr val="000000"/>
                </a:solidFill>
              </a:defRPr>
            </a:lvl3pPr>
            <a:lvl4pPr marL="589416" indent="-132216">
              <a:spcBef>
                <a:spcPts val="0"/>
              </a:spcBef>
              <a:tabLst>
                <a:tab pos="4013200" algn="r"/>
              </a:tabLst>
              <a:defRPr sz="1100">
                <a:solidFill>
                  <a:srgbClr val="000000"/>
                </a:solidFill>
              </a:defRPr>
            </a:lvl4pPr>
            <a:lvl5pPr marL="766195" indent="-135958">
              <a:spcBef>
                <a:spcPts val="0"/>
              </a:spcBef>
              <a:tabLst>
                <a:tab pos="40132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257969669"/>
      </p:ext>
    </p:extLst>
  </p:cSld>
  <p:clrMapOvr>
    <a:masterClrMapping/>
  </p:clrMapOvr>
  <p:transition spd="med"/>
</p:sldLayout>
</file>

<file path=ppt/slideLayouts/slideLayout465.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sp>
        <p:nvSpPr>
          <p:cNvPr id="13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pic>
        <p:nvPicPr>
          <p:cNvPr id="1307" name="Picture 4" descr="Picture 4"/>
          <p:cNvPicPr>
            <a:picLocks noChangeAspect="1"/>
          </p:cNvPicPr>
          <p:nvPr/>
        </p:nvPicPr>
        <p:blipFill>
          <a:blip r:embed="rId2"/>
          <a:stretch>
            <a:fillRect/>
          </a:stretch>
        </p:blipFill>
        <p:spPr>
          <a:xfrm>
            <a:off x="3925952" y="2186150"/>
            <a:ext cx="1297610" cy="526098"/>
          </a:xfrm>
          <a:prstGeom prst="rect">
            <a:avLst/>
          </a:prstGeom>
          <a:ln w="12700">
            <a:miter lim="400000"/>
          </a:ln>
        </p:spPr>
      </p:pic>
    </p:spTree>
    <p:extLst>
      <p:ext uri="{BB962C8B-B14F-4D97-AF65-F5344CB8AC3E}">
        <p14:creationId xmlns:p14="http://schemas.microsoft.com/office/powerpoint/2010/main" val="4230262323"/>
      </p:ext>
    </p:extLst>
  </p:cSld>
  <p:clrMapOvr>
    <a:masterClrMapping/>
  </p:clrMapOvr>
  <p:transition spd="med"/>
</p:sldLayout>
</file>

<file path=ppt/slideLayouts/slideLayout466.xml><?xml version="1.0" encoding="utf-8"?>
<p:sldLayout xmlns:a="http://schemas.openxmlformats.org/drawingml/2006/main" xmlns:r="http://schemas.openxmlformats.org/officeDocument/2006/relationships" xmlns:p="http://schemas.openxmlformats.org/presentationml/2006/main" type="tx">
  <p:cSld name="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254000" y="4607559"/>
            <a:ext cx="3647791"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solidFill>
                  <a:srgbClr val="FFFFFF"/>
                </a:solidFill>
              </a:defRPr>
            </a:pPr>
            <a:r>
              <a:rPr dirty="0"/>
              <a:t>IBM </a:t>
            </a:r>
            <a:r>
              <a:rPr dirty="0">
                <a:latin typeface="IBM Plex Sans SemiBold"/>
                <a:ea typeface="IBM Plex Sans SemiBold"/>
                <a:cs typeface="IBM Plex Sans SemiBold"/>
                <a:sym typeface="IBM Plex Sans SemiBold"/>
              </a:rPr>
              <a:t>Cloud</a:t>
            </a:r>
            <a:r>
              <a:rPr lang="en-US" dirty="0">
                <a:latin typeface="IBM Plex Sans SemiBold"/>
                <a:ea typeface="IBM Plex Sans SemiBold"/>
                <a:cs typeface="IBM Plex Sans SemiBold"/>
                <a:sym typeface="IBM Plex Sans SemiBold"/>
              </a:rPr>
              <a:t> and Cognitive Software</a:t>
            </a:r>
            <a:r>
              <a:rPr dirty="0"/>
              <a:t> Fast Start 2020</a:t>
            </a:r>
          </a:p>
        </p:txBody>
      </p:sp>
      <p:pic>
        <p:nvPicPr>
          <p:cNvPr id="1316" name="fs-pictogram-productive-light.png" descr="fs-pictogram-productive-light.png"/>
          <p:cNvPicPr>
            <a:picLocks noChangeAspect="1"/>
          </p:cNvPicPr>
          <p:nvPr/>
        </p:nvPicPr>
        <p:blipFill>
          <a:blip r:embed="rId2"/>
          <a:stretch>
            <a:fillRect/>
          </a:stretch>
        </p:blipFill>
        <p:spPr>
          <a:xfrm>
            <a:off x="3367170" y="1366341"/>
            <a:ext cx="2409661" cy="2410818"/>
          </a:xfrm>
          <a:prstGeom prst="rect">
            <a:avLst/>
          </a:prstGeom>
          <a:ln w="12700">
            <a:miter lim="400000"/>
          </a:ln>
        </p:spPr>
      </p:pic>
      <p:pic>
        <p:nvPicPr>
          <p:cNvPr id="1317" name="IBM_Cloud_Icon_White.png" descr="IBM_Cloud_Icon_White.png"/>
          <p:cNvPicPr>
            <a:picLocks noChangeAspect="1"/>
          </p:cNvPicPr>
          <p:nvPr/>
        </p:nvPicPr>
        <p:blipFill>
          <a:blip r:embed="rId3"/>
          <a:stretch>
            <a:fillRect/>
          </a:stretch>
        </p:blipFill>
        <p:spPr>
          <a:xfrm>
            <a:off x="8076413" y="110791"/>
            <a:ext cx="898399" cy="84225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7586438" y="4612501"/>
            <a:ext cx="1303562" cy="276999"/>
          </a:xfrm>
          <a:prstGeom prst="rect">
            <a:avLst/>
          </a:prstGeom>
        </p:spPr>
        <p:txBody>
          <a:bodyPr wrap="none">
            <a:spAutoFit/>
          </a:bodyPr>
          <a:lstStyle/>
          <a:p>
            <a:pPr algn="r"/>
            <a:r>
              <a:rPr lang="en-US" sz="12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1292451902"/>
      </p:ext>
    </p:extLst>
  </p:cSld>
  <p:clrMapOvr>
    <a:masterClrMapping/>
  </p:clrMapOvr>
  <p:transition spd="med"/>
</p:sldLayout>
</file>

<file path=ppt/slideLayouts/slideLayout467.xml><?xml version="1.0" encoding="utf-8"?>
<p:sldLayout xmlns:a="http://schemas.openxmlformats.org/drawingml/2006/main" xmlns:r="http://schemas.openxmlformats.org/officeDocument/2006/relationships" xmlns:p="http://schemas.openxmlformats.org/presentationml/2006/main" type="tx" preserve="1">
  <p:cSld name="2_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254000" y="4607559"/>
            <a:ext cx="3647791"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solidFill>
                  <a:srgbClr val="FFFFFF"/>
                </a:solidFill>
              </a:defRPr>
            </a:pPr>
            <a:r>
              <a:rPr dirty="0"/>
              <a:t>IBM </a:t>
            </a:r>
            <a:r>
              <a:rPr dirty="0">
                <a:latin typeface="IBM Plex Sans SemiBold"/>
                <a:ea typeface="IBM Plex Sans SemiBold"/>
                <a:cs typeface="IBM Plex Sans SemiBold"/>
                <a:sym typeface="IBM Plex Sans SemiBold"/>
              </a:rPr>
              <a:t>Cloud</a:t>
            </a:r>
            <a:r>
              <a:rPr lang="en-US" dirty="0">
                <a:latin typeface="IBM Plex Sans SemiBold"/>
                <a:ea typeface="IBM Plex Sans SemiBold"/>
                <a:cs typeface="IBM Plex Sans SemiBold"/>
                <a:sym typeface="IBM Plex Sans SemiBold"/>
              </a:rPr>
              <a:t> and Cognitive Software</a:t>
            </a:r>
            <a:r>
              <a:rPr dirty="0"/>
              <a:t> Fast Start 2020</a:t>
            </a:r>
          </a:p>
        </p:txBody>
      </p:sp>
      <p:pic>
        <p:nvPicPr>
          <p:cNvPr id="1317" name="IBM_Cloud_Icon_White.png" descr="IBM_Cloud_Icon_White.png"/>
          <p:cNvPicPr>
            <a:picLocks noChangeAspect="1"/>
          </p:cNvPicPr>
          <p:nvPr/>
        </p:nvPicPr>
        <p:blipFill>
          <a:blip r:embed="rId2"/>
          <a:stretch>
            <a:fillRect/>
          </a:stretch>
        </p:blipFill>
        <p:spPr>
          <a:xfrm>
            <a:off x="8076413" y="110791"/>
            <a:ext cx="898399" cy="84225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7586438" y="4612501"/>
            <a:ext cx="1303562" cy="276999"/>
          </a:xfrm>
          <a:prstGeom prst="rect">
            <a:avLst/>
          </a:prstGeom>
        </p:spPr>
        <p:txBody>
          <a:bodyPr wrap="none">
            <a:spAutoFit/>
          </a:bodyPr>
          <a:lstStyle/>
          <a:p>
            <a:pPr algn="r"/>
            <a:r>
              <a:rPr lang="en-US" sz="12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978891842"/>
      </p:ext>
    </p:extLst>
  </p:cSld>
  <p:clrMapOvr>
    <a:masterClrMapping/>
  </p:clrMapOvr>
  <p:transition spd="med"/>
</p:sldLayout>
</file>

<file path=ppt/slideLayouts/slideLayout468.xml><?xml version="1.0" encoding="utf-8"?>
<p:sldLayout xmlns:a="http://schemas.openxmlformats.org/drawingml/2006/main" xmlns:r="http://schemas.openxmlformats.org/officeDocument/2006/relationships" xmlns:p="http://schemas.openxmlformats.org/presentationml/2006/main" type="obj">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56060" y="457200"/>
            <a:ext cx="7429499" cy="675861"/>
          </a:xfrm>
        </p:spPr>
        <p:txBody>
          <a:bodyPr/>
          <a:lstStyle>
            <a:lvl1pPr>
              <a:defRPr b="0" i="0">
                <a:solidFill>
                  <a:schemeClr val="tx1"/>
                </a:solidFill>
                <a:latin typeface="HGPSoeiKakugothicUB" panose="020B0900000000000000" pitchFamily="34" charset="-128"/>
                <a:ea typeface="HGPSoeiKakugothicUB" panose="020B0900000000000000" pitchFamily="34" charset="-128"/>
              </a:defRPr>
            </a:lvl1pPr>
          </a:lstStyle>
          <a:p>
            <a:r>
              <a:rPr lang="en-US" dirty="0"/>
              <a:t>How to </a:t>
            </a:r>
          </a:p>
        </p:txBody>
      </p:sp>
      <p:sp>
        <p:nvSpPr>
          <p:cNvPr id="3" name="Content Placeholder 2"/>
          <p:cNvSpPr>
            <a:spLocks noGrp="1"/>
          </p:cNvSpPr>
          <p:nvPr>
            <p:ph idx="1"/>
          </p:nvPr>
        </p:nvSpPr>
        <p:spPr>
          <a:xfrm>
            <a:off x="856060" y="1207605"/>
            <a:ext cx="7429499" cy="3135796"/>
          </a:xfrm>
        </p:spPr>
        <p:txBody>
          <a:bodyPr anchor="ctr"/>
          <a:lstStyle>
            <a:lvl1pPr>
              <a:defRPr cap="none" baseline="0">
                <a:latin typeface="IBM Plex Sans Condensed Text" panose="020B0506050203000203" pitchFamily="34" charset="77"/>
              </a:defRPr>
            </a:lvl1pPr>
            <a:lvl2pPr>
              <a:defRPr cap="none" baseline="0">
                <a:latin typeface="IBM Plex Sans Condensed Text" panose="020B0506050203000203" pitchFamily="34" charset="77"/>
              </a:defRPr>
            </a:lvl2pPr>
            <a:lvl3pPr>
              <a:defRPr cap="none" baseline="0">
                <a:latin typeface="IBM Plex Sans Condensed Text" panose="020B0506050203000203" pitchFamily="34" charset="77"/>
              </a:defRPr>
            </a:lvl3pPr>
            <a:lvl4pPr>
              <a:defRPr cap="none" baseline="0">
                <a:latin typeface="IBM Plex Sans Condensed Text" panose="020B0506050203000203" pitchFamily="34" charset="77"/>
              </a:defRPr>
            </a:lvl4pPr>
            <a:lvl5pPr>
              <a:defRPr cap="none" baseline="0">
                <a:latin typeface="IBM Plex Sans Condensed Text" panose="020B050605020300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812808" y="4848893"/>
            <a:ext cx="102592" cy="92333"/>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052807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section, title, text (two narrow columns)">
    <p:bg>
      <p:bgPr>
        <a:solidFill>
          <a:schemeClr val="accent2"/>
        </a:solidFill>
        <a:effectLst/>
      </p:bgPr>
    </p:bg>
    <p:spTree>
      <p:nvGrpSpPr>
        <p:cNvPr id="1" name=""/>
        <p:cNvGrpSpPr/>
        <p:nvPr/>
      </p:nvGrpSpPr>
      <p:grpSpPr>
        <a:xfrm>
          <a:off x="0" y="0"/>
          <a:ext cx="0" cy="0"/>
          <a:chOff x="0" y="0"/>
          <a:chExt cx="0" cy="0"/>
        </a:xfrm>
      </p:grpSpPr>
      <p:sp>
        <p:nvSpPr>
          <p:cNvPr id="474"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4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76"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77"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78"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section, title, text (dark background)">
    <p:bg>
      <p:bgPr>
        <a:solidFill>
          <a:schemeClr val="accent2"/>
        </a:solidFill>
        <a:effectLst/>
      </p:bgPr>
    </p:bg>
    <p:spTree>
      <p:nvGrpSpPr>
        <p:cNvPr id="1" name=""/>
        <p:cNvGrpSpPr/>
        <p:nvPr/>
      </p:nvGrpSpPr>
      <p:grpSpPr>
        <a:xfrm>
          <a:off x="0" y="0"/>
          <a:ext cx="0" cy="0"/>
          <a:chOff x="0" y="0"/>
          <a:chExt cx="0" cy="0"/>
        </a:xfrm>
      </p:grpSpPr>
      <p:sp>
        <p:nvSpPr>
          <p:cNvPr id="485"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486"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4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88"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489"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title, image">
    <p:bg>
      <p:bgPr>
        <a:solidFill>
          <a:schemeClr val="accent2"/>
        </a:solidFill>
        <a:effectLst/>
      </p:bgPr>
    </p:bg>
    <p:spTree>
      <p:nvGrpSpPr>
        <p:cNvPr id="1" name=""/>
        <p:cNvGrpSpPr/>
        <p:nvPr/>
      </p:nvGrpSpPr>
      <p:grpSpPr>
        <a:xfrm>
          <a:off x="0" y="0"/>
          <a:ext cx="0" cy="0"/>
          <a:chOff x="0" y="0"/>
          <a:chExt cx="0" cy="0"/>
        </a:xfrm>
      </p:grpSpPr>
      <p:sp>
        <p:nvSpPr>
          <p:cNvPr id="496"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97"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4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47"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 name="Body Level One…"/>
          <p:cNvSpPr txBox="1">
            <a:spLocks noGrp="1"/>
          </p:cNvSpPr>
          <p:nvPr>
            <p:ph type="body" sz="half" idx="1"/>
          </p:nvPr>
        </p:nvSpPr>
        <p:spPr>
          <a:xfrm>
            <a:off x="144375" y="1015682"/>
            <a:ext cx="4114801" cy="3108962"/>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50"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blank">
    <p:bg>
      <p:bgPr>
        <a:solidFill>
          <a:schemeClr val="accent2"/>
        </a:solidFill>
        <a:effectLst/>
      </p:bgPr>
    </p:bg>
    <p:spTree>
      <p:nvGrpSpPr>
        <p:cNvPr id="1" name=""/>
        <p:cNvGrpSpPr/>
        <p:nvPr/>
      </p:nvGrpSpPr>
      <p:grpSpPr>
        <a:xfrm>
          <a:off x="0" y="0"/>
          <a:ext cx="0" cy="0"/>
          <a:chOff x="0" y="0"/>
          <a:chExt cx="0" cy="0"/>
        </a:xfrm>
      </p:grpSpPr>
      <p:sp>
        <p:nvSpPr>
          <p:cNvPr id="513" name="Title Text"/>
          <p:cNvSpPr txBox="1">
            <a:spLocks noGrp="1"/>
          </p:cNvSpPr>
          <p:nvPr>
            <p:ph type="title"/>
          </p:nvPr>
        </p:nvSpPr>
        <p:spPr>
          <a:xfrm>
            <a:off x="228600" y="201168"/>
            <a:ext cx="4114800" cy="381001"/>
          </a:xfrm>
          <a:prstGeom prst="rect">
            <a:avLst/>
          </a:prstGeom>
        </p:spPr>
        <p:txBody>
          <a:bodyPr>
            <a:normAutofit/>
          </a:bodyPr>
          <a:lstStyle/>
          <a:p>
            <a:r>
              <a:t>Title Text</a:t>
            </a:r>
          </a:p>
        </p:txBody>
      </p:sp>
      <p:sp>
        <p:nvSpPr>
          <p:cNvPr id="5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insight, text, boxes">
    <p:bg>
      <p:bgPr>
        <a:solidFill>
          <a:schemeClr val="accent2"/>
        </a:solidFill>
        <a:effectLst/>
      </p:bgPr>
    </p:bg>
    <p:spTree>
      <p:nvGrpSpPr>
        <p:cNvPr id="1" name=""/>
        <p:cNvGrpSpPr/>
        <p:nvPr/>
      </p:nvGrpSpPr>
      <p:grpSpPr>
        <a:xfrm>
          <a:off x="0" y="0"/>
          <a:ext cx="0" cy="0"/>
          <a:chOff x="0" y="0"/>
          <a:chExt cx="0" cy="0"/>
        </a:xfrm>
      </p:grpSpPr>
      <p:sp>
        <p:nvSpPr>
          <p:cNvPr id="521"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23"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pPr>
            <a:endParaRPr/>
          </a:p>
        </p:txBody>
      </p:sp>
      <p:sp>
        <p:nvSpPr>
          <p:cNvPr id="524"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pPr>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boxes (3 med, 2 small)">
    <p:bg>
      <p:bgPr>
        <a:solidFill>
          <a:schemeClr val="accent2"/>
        </a:solidFill>
        <a:effectLst/>
      </p:bgPr>
    </p:bg>
    <p:spTree>
      <p:nvGrpSpPr>
        <p:cNvPr id="1" name=""/>
        <p:cNvGrpSpPr/>
        <p:nvPr/>
      </p:nvGrpSpPr>
      <p:grpSpPr>
        <a:xfrm>
          <a:off x="0" y="0"/>
          <a:ext cx="0" cy="0"/>
          <a:chOff x="0" y="0"/>
          <a:chExt cx="0" cy="0"/>
        </a:xfrm>
      </p:grpSpPr>
      <p:sp>
        <p:nvSpPr>
          <p:cNvPr id="531"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33"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boxes (1 large, 4 small)">
    <p:bg>
      <p:bgPr>
        <a:solidFill>
          <a:schemeClr val="accent2"/>
        </a:solidFill>
        <a:effectLst/>
      </p:bgPr>
    </p:bg>
    <p:spTree>
      <p:nvGrpSpPr>
        <p:cNvPr id="1" name=""/>
        <p:cNvGrpSpPr/>
        <p:nvPr/>
      </p:nvGrpSpPr>
      <p:grpSpPr>
        <a:xfrm>
          <a:off x="0" y="0"/>
          <a:ext cx="0" cy="0"/>
          <a:chOff x="0" y="0"/>
          <a:chExt cx="0" cy="0"/>
        </a:xfrm>
      </p:grpSpPr>
      <p:sp>
        <p:nvSpPr>
          <p:cNvPr id="540"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42"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title (black box) over image(s)">
    <p:bg>
      <p:bgPr>
        <a:solidFill>
          <a:schemeClr val="accent2"/>
        </a:solidFill>
        <a:effectLst/>
      </p:bgPr>
    </p:bg>
    <p:spTree>
      <p:nvGrpSpPr>
        <p:cNvPr id="1" name=""/>
        <p:cNvGrpSpPr/>
        <p:nvPr/>
      </p:nvGrpSpPr>
      <p:grpSpPr>
        <a:xfrm>
          <a:off x="0" y="0"/>
          <a:ext cx="0" cy="0"/>
          <a:chOff x="0" y="0"/>
          <a:chExt cx="0" cy="0"/>
        </a:xfrm>
      </p:grpSpPr>
      <p:sp>
        <p:nvSpPr>
          <p:cNvPr id="5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50"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ext (black box) over image(s)">
    <p:bg>
      <p:bgPr>
        <a:solidFill>
          <a:schemeClr val="accent2"/>
        </a:solidFill>
        <a:effectLst/>
      </p:bgPr>
    </p:bg>
    <p:spTree>
      <p:nvGrpSpPr>
        <p:cNvPr id="1" name=""/>
        <p:cNvGrpSpPr/>
        <p:nvPr/>
      </p:nvGrpSpPr>
      <p:grpSpPr>
        <a:xfrm>
          <a:off x="0" y="0"/>
          <a:ext cx="0" cy="0"/>
          <a:chOff x="0" y="0"/>
          <a:chExt cx="0" cy="0"/>
        </a:xfrm>
      </p:grpSpPr>
      <p:sp>
        <p:nvSpPr>
          <p:cNvPr id="557"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5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boxes (4 tall)">
    <p:bg>
      <p:bgPr>
        <a:solidFill>
          <a:schemeClr val="accent2"/>
        </a:solidFill>
        <a:effectLst/>
      </p:bgPr>
    </p:bg>
    <p:spTree>
      <p:nvGrpSpPr>
        <p:cNvPr id="1" name=""/>
        <p:cNvGrpSpPr/>
        <p:nvPr/>
      </p:nvGrpSpPr>
      <p:grpSpPr>
        <a:xfrm>
          <a:off x="0" y="0"/>
          <a:ext cx="0" cy="0"/>
          <a:chOff x="0" y="0"/>
          <a:chExt cx="0" cy="0"/>
        </a:xfrm>
      </p:grpSpPr>
      <p:sp>
        <p:nvSpPr>
          <p:cNvPr id="565" name="Body Level One…"/>
          <p:cNvSpPr txBox="1">
            <a:spLocks noGrp="1"/>
          </p:cNvSpPr>
          <p:nvPr>
            <p:ph type="body" sz="half" idx="1"/>
          </p:nvPr>
        </p:nvSpPr>
        <p:spPr>
          <a:xfrm>
            <a:off x="0" y="-2"/>
            <a:ext cx="2286000" cy="5143501"/>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graph">
    <p:bg>
      <p:bgPr>
        <a:solidFill>
          <a:schemeClr val="accent2"/>
        </a:solidFill>
        <a:effectLst/>
      </p:bgPr>
    </p:bg>
    <p:spTree>
      <p:nvGrpSpPr>
        <p:cNvPr id="1" name=""/>
        <p:cNvGrpSpPr/>
        <p:nvPr/>
      </p:nvGrpSpPr>
      <p:grpSpPr>
        <a:xfrm>
          <a:off x="0" y="0"/>
          <a:ext cx="0" cy="0"/>
          <a:chOff x="0" y="0"/>
          <a:chExt cx="0" cy="0"/>
        </a:xfrm>
      </p:grpSpPr>
      <p:sp>
        <p:nvSpPr>
          <p:cNvPr id="573"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75"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text (1/4), content (3/4)">
    <p:bg>
      <p:bgPr>
        <a:solidFill>
          <a:schemeClr val="accent2"/>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84"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le, text (1/4), blank (3/4)">
    <p:bg>
      <p:bgPr>
        <a:solidFill>
          <a:schemeClr val="accent2"/>
        </a:solidFill>
        <a:effectLst/>
      </p:bgPr>
    </p:bg>
    <p:spTree>
      <p:nvGrpSpPr>
        <p:cNvPr id="1" name=""/>
        <p:cNvGrpSpPr/>
        <p:nvPr/>
      </p:nvGrpSpPr>
      <p:grpSpPr>
        <a:xfrm>
          <a:off x="0" y="0"/>
          <a:ext cx="0" cy="0"/>
          <a:chOff x="0" y="0"/>
          <a:chExt cx="0" cy="0"/>
        </a:xfrm>
      </p:grpSpPr>
      <p:sp>
        <p:nvSpPr>
          <p:cNvPr id="591"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93"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57" name="Title Text"/>
          <p:cNvSpPr txBox="1">
            <a:spLocks noGrp="1"/>
          </p:cNvSpPr>
          <p:nvPr>
            <p:ph type="title"/>
          </p:nvPr>
        </p:nvSpPr>
        <p:spPr>
          <a:xfrm>
            <a:off x="156408" y="84701"/>
            <a:ext cx="8686801" cy="4473576"/>
          </a:xfrm>
          <a:prstGeom prst="rect">
            <a:avLst/>
          </a:prstGeom>
        </p:spPr>
        <p:txBody>
          <a:bodyPr>
            <a:normAutofit/>
          </a:bodyPr>
          <a:lstStyle>
            <a:lvl1pPr>
              <a:defRPr sz="9600" b="1"/>
            </a:lvl1p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case study: title, text (2/4), content (2/4)">
    <p:bg>
      <p:bgPr>
        <a:solidFill>
          <a:schemeClr val="accent2"/>
        </a:solidFill>
        <a:effectLst/>
      </p:bgPr>
    </p:bg>
    <p:spTree>
      <p:nvGrpSpPr>
        <p:cNvPr id="1" name=""/>
        <p:cNvGrpSpPr/>
        <p:nvPr/>
      </p:nvGrpSpPr>
      <p:grpSpPr>
        <a:xfrm>
          <a:off x="0" y="0"/>
          <a:ext cx="0" cy="0"/>
          <a:chOff x="0" y="0"/>
          <a:chExt cx="0" cy="0"/>
        </a:xfrm>
      </p:grpSpPr>
      <p:sp>
        <p:nvSpPr>
          <p:cNvPr id="600"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02"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603" name="Text Placeholder 5"/>
          <p:cNvSpPr>
            <a:spLocks noGrp="1"/>
          </p:cNvSpPr>
          <p:nvPr>
            <p:ph type="body" sz="quarter" idx="13"/>
          </p:nvPr>
        </p:nvSpPr>
        <p:spPr>
          <a:xfrm>
            <a:off x="2514600" y="1124711"/>
            <a:ext cx="1828800" cy="3456433"/>
          </a:xfrm>
          <a:prstGeom prst="rect">
            <a:avLst/>
          </a:prstGeom>
        </p:spPr>
        <p:txBody>
          <a:bodyPr>
            <a:normAutofit/>
          </a:bodyPr>
          <a:lstStyle/>
          <a:p>
            <a:endParaRPr/>
          </a:p>
        </p:txBody>
      </p:sp>
      <p:sp>
        <p:nvSpPr>
          <p:cNvPr id="604"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case study 2: title, text (2/4), quote (2/4)">
    <p:bg>
      <p:bgPr>
        <a:solidFill>
          <a:schemeClr val="accent2"/>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13"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614" name="Text Placeholder 5"/>
          <p:cNvSpPr>
            <a:spLocks noGrp="1"/>
          </p:cNvSpPr>
          <p:nvPr>
            <p:ph type="body" sz="quarter" idx="13"/>
          </p:nvPr>
        </p:nvSpPr>
        <p:spPr>
          <a:xfrm>
            <a:off x="2514600" y="1124711"/>
            <a:ext cx="1828800" cy="3456433"/>
          </a:xfrm>
          <a:prstGeom prst="rect">
            <a:avLst/>
          </a:prstGeom>
        </p:spPr>
        <p:txBody>
          <a:bodyPr>
            <a:normAutofit/>
          </a:bodyPr>
          <a:lstStyle/>
          <a:p>
            <a:endParaRPr/>
          </a:p>
        </p:txBody>
      </p:sp>
      <p:sp>
        <p:nvSpPr>
          <p:cNvPr id="615" name="Text Placeholder 8"/>
          <p:cNvSpPr>
            <a:spLocks noGrp="1"/>
          </p:cNvSpPr>
          <p:nvPr>
            <p:ph type="body" sz="half" idx="14"/>
          </p:nvPr>
        </p:nvSpPr>
        <p:spPr>
          <a:xfrm>
            <a:off x="4700392" y="1090961"/>
            <a:ext cx="4215009" cy="3456433"/>
          </a:xfrm>
          <a:prstGeom prst="rect">
            <a:avLst/>
          </a:prstGeom>
        </p:spPr>
        <p:txBody>
          <a:bodyPr>
            <a:normAutofit/>
          </a:bodyPr>
          <a:lstStyle/>
          <a:p>
            <a:pPr marL="117475" indent="-117475">
              <a:defRPr sz="2400"/>
            </a:pPr>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table">
    <p:bg>
      <p:bgPr>
        <a:solidFill>
          <a:schemeClr val="accent2"/>
        </a:solidFill>
        <a:effectLst/>
      </p:bgPr>
    </p:bg>
    <p:spTree>
      <p:nvGrpSpPr>
        <p:cNvPr id="1" name=""/>
        <p:cNvGrpSpPr/>
        <p:nvPr/>
      </p:nvGrpSpPr>
      <p:grpSpPr>
        <a:xfrm>
          <a:off x="0" y="0"/>
          <a:ext cx="0" cy="0"/>
          <a:chOff x="0" y="0"/>
          <a:chExt cx="0" cy="0"/>
        </a:xfrm>
      </p:grpSpPr>
      <p:sp>
        <p:nvSpPr>
          <p:cNvPr id="6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23"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blank (with footer)">
    <p:bg>
      <p:bgPr>
        <a:solidFill>
          <a:schemeClr val="accent2"/>
        </a:solidFill>
        <a:effectLst/>
      </p:bgPr>
    </p:bg>
    <p:spTree>
      <p:nvGrpSpPr>
        <p:cNvPr id="1" name=""/>
        <p:cNvGrpSpPr/>
        <p:nvPr/>
      </p:nvGrpSpPr>
      <p:grpSpPr>
        <a:xfrm>
          <a:off x="0" y="0"/>
          <a:ext cx="0" cy="0"/>
          <a:chOff x="0" y="0"/>
          <a:chExt cx="0" cy="0"/>
        </a:xfrm>
      </p:grpSpPr>
      <p:sp>
        <p:nvSpPr>
          <p:cNvPr id="6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blank (no footer)">
    <p:bg>
      <p:bgPr>
        <a:solidFill>
          <a:schemeClr val="accent2"/>
        </a:solidFill>
        <a:effectLst/>
      </p:bgPr>
    </p:bg>
    <p:spTree>
      <p:nvGrpSpPr>
        <p:cNvPr id="1" name=""/>
        <p:cNvGrpSpPr/>
        <p:nvPr/>
      </p:nvGrpSpPr>
      <p:grpSpPr>
        <a:xfrm>
          <a:off x="0" y="0"/>
          <a:ext cx="0" cy="0"/>
          <a:chOff x="0" y="0"/>
          <a:chExt cx="0" cy="0"/>
        </a:xfrm>
      </p:grpSpPr>
      <p:sp>
        <p:nvSpPr>
          <p:cNvPr id="637"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Thank you">
    <p:bg>
      <p:bgPr>
        <a:solidFill>
          <a:schemeClr val="accent2"/>
        </a:solidFill>
        <a:effectLst/>
      </p:bgPr>
    </p:bg>
    <p:spTree>
      <p:nvGrpSpPr>
        <p:cNvPr id="1" name=""/>
        <p:cNvGrpSpPr/>
        <p:nvPr/>
      </p:nvGrpSpPr>
      <p:grpSpPr>
        <a:xfrm>
          <a:off x="0" y="0"/>
          <a:ext cx="0" cy="0"/>
          <a:chOff x="0" y="0"/>
          <a:chExt cx="0" cy="0"/>
        </a:xfrm>
      </p:grpSpPr>
      <p:sp>
        <p:nvSpPr>
          <p:cNvPr id="644"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6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6"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lvl1pPr>
            <a:lvl2pPr marL="135958" indent="-135958">
              <a:spcBef>
                <a:spcPts val="0"/>
              </a:spcBef>
              <a:tabLst>
                <a:tab pos="4013200" algn="r"/>
              </a:tabLst>
              <a:defRPr sz="1100"/>
            </a:lvl2pPr>
            <a:lvl3pPr marL="359795" indent="-135958">
              <a:spcBef>
                <a:spcPts val="0"/>
              </a:spcBef>
              <a:tabLst>
                <a:tab pos="4013200" algn="r"/>
              </a:tabLst>
              <a:defRPr sz="1100"/>
            </a:lvl3pPr>
            <a:lvl4pPr marL="589416" indent="-132216">
              <a:spcBef>
                <a:spcPts val="0"/>
              </a:spcBef>
              <a:tabLst>
                <a:tab pos="4013200" algn="r"/>
              </a:tabLst>
              <a:defRPr sz="1100"/>
            </a:lvl4pPr>
            <a:lvl5pPr marL="766195" indent="-135958">
              <a:spcBef>
                <a:spcPts val="0"/>
              </a:spcBef>
              <a:tabLst>
                <a:tab pos="4013200" algn="r"/>
              </a:tabLst>
              <a:defRPr sz="11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ibm sign-off">
    <p:bg>
      <p:bgPr>
        <a:solidFill>
          <a:schemeClr val="accent2"/>
        </a:solidFill>
        <a:effectLst/>
      </p:bgPr>
    </p:bg>
    <p:spTree>
      <p:nvGrpSpPr>
        <p:cNvPr id="1" name=""/>
        <p:cNvGrpSpPr/>
        <p:nvPr/>
      </p:nvGrpSpPr>
      <p:grpSpPr>
        <a:xfrm>
          <a:off x="0" y="0"/>
          <a:ext cx="0" cy="0"/>
          <a:chOff x="0" y="0"/>
          <a:chExt cx="0" cy="0"/>
        </a:xfrm>
      </p:grpSpPr>
      <p:sp>
        <p:nvSpPr>
          <p:cNvPr id="65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54" name="Picture 5" descr="Picture 5"/>
          <p:cNvPicPr>
            <a:picLocks noChangeAspect="1"/>
          </p:cNvPicPr>
          <p:nvPr/>
        </p:nvPicPr>
        <p:blipFill>
          <a:blip r:embed="rId2"/>
          <a:stretch>
            <a:fillRect/>
          </a:stretch>
        </p:blipFill>
        <p:spPr>
          <a:xfrm>
            <a:off x="3925952" y="2186150"/>
            <a:ext cx="1292096" cy="526098"/>
          </a:xfrm>
          <a:prstGeom prst="rect">
            <a:avLst/>
          </a:prstGeom>
          <a:ln w="12700">
            <a:miter lim="400000"/>
          </a:ln>
        </p:spPr>
      </p:pic>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Cover Slide">
    <p:bg>
      <p:bgPr>
        <a:solidFill>
          <a:srgbClr val="EAEAEA"/>
        </a:solidFill>
        <a:effectLst/>
      </p:bgPr>
    </p:bg>
    <p:spTree>
      <p:nvGrpSpPr>
        <p:cNvPr id="1" name=""/>
        <p:cNvGrpSpPr/>
        <p:nvPr/>
      </p:nvGrpSpPr>
      <p:grpSpPr>
        <a:xfrm>
          <a:off x="0" y="0"/>
          <a:ext cx="0" cy="0"/>
          <a:chOff x="0" y="0"/>
          <a:chExt cx="0" cy="0"/>
        </a:xfrm>
      </p:grpSpPr>
      <p:sp>
        <p:nvSpPr>
          <p:cNvPr id="661" name="Title Text"/>
          <p:cNvSpPr txBox="1">
            <a:spLocks noGrp="1"/>
          </p:cNvSpPr>
          <p:nvPr>
            <p:ph type="title"/>
          </p:nvPr>
        </p:nvSpPr>
        <p:spPr>
          <a:xfrm>
            <a:off x="228599" y="203780"/>
            <a:ext cx="4114802" cy="4479346"/>
          </a:xfrm>
          <a:prstGeom prst="rect">
            <a:avLst/>
          </a:prstGeom>
        </p:spPr>
        <p:txBody>
          <a:bodyPr>
            <a:normAutofit/>
          </a:bodyPr>
          <a:lstStyle>
            <a:lvl1pPr>
              <a:defRPr>
                <a:solidFill>
                  <a:srgbClr val="000000"/>
                </a:solidFill>
              </a:defRPr>
            </a:lvl1pPr>
          </a:lstStyle>
          <a:p>
            <a:r>
              <a:t>Title Text</a:t>
            </a:r>
          </a:p>
        </p:txBody>
      </p:sp>
      <p:pic>
        <p:nvPicPr>
          <p:cNvPr id="662" name="Picture 6" descr="Picture 6"/>
          <p:cNvPicPr>
            <a:picLocks noChangeAspect="1"/>
          </p:cNvPicPr>
          <p:nvPr/>
        </p:nvPicPr>
        <p:blipFill>
          <a:blip r:embed="rId2"/>
          <a:srcRect l="18001" t="20400" r="17675" b="20719"/>
          <a:stretch>
            <a:fillRect/>
          </a:stretch>
        </p:blipFill>
        <p:spPr>
          <a:xfrm>
            <a:off x="4467223" y="405271"/>
            <a:ext cx="4297422" cy="3687652"/>
          </a:xfrm>
          <a:prstGeom prst="rect">
            <a:avLst/>
          </a:prstGeom>
          <a:ln w="12700">
            <a:miter lim="400000"/>
          </a:ln>
        </p:spPr>
      </p:pic>
      <p:pic>
        <p:nvPicPr>
          <p:cNvPr id="663" name="Picture 8" descr="Picture 8"/>
          <p:cNvPicPr>
            <a:picLocks noChangeAspect="1"/>
          </p:cNvPicPr>
          <p:nvPr/>
        </p:nvPicPr>
        <p:blipFill>
          <a:blip r:embed="rId3"/>
          <a:stretch>
            <a:fillRect/>
          </a:stretch>
        </p:blipFill>
        <p:spPr>
          <a:xfrm>
            <a:off x="8393810" y="240044"/>
            <a:ext cx="521590" cy="211472"/>
          </a:xfrm>
          <a:prstGeom prst="rect">
            <a:avLst/>
          </a:prstGeom>
          <a:ln w="12700">
            <a:miter lim="400000"/>
          </a:ln>
        </p:spPr>
      </p:pic>
      <p:pic>
        <p:nvPicPr>
          <p:cNvPr id="664" name="Picture 9" descr="Picture 9"/>
          <p:cNvPicPr>
            <a:picLocks noChangeAspect="1"/>
          </p:cNvPicPr>
          <p:nvPr/>
        </p:nvPicPr>
        <p:blipFill>
          <a:blip r:embed="rId4"/>
          <a:srcRect l="15172" t="28443" r="13568" b="27421"/>
          <a:stretch>
            <a:fillRect/>
          </a:stretch>
        </p:blipFill>
        <p:spPr>
          <a:xfrm>
            <a:off x="7410684" y="4584701"/>
            <a:ext cx="1620428" cy="470449"/>
          </a:xfrm>
          <a:prstGeom prst="rect">
            <a:avLst/>
          </a:prstGeom>
          <a:ln w="12700">
            <a:miter lim="400000"/>
          </a:ln>
        </p:spPr>
      </p:pic>
      <p:sp>
        <p:nvSpPr>
          <p:cNvPr id="665"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Divider">
    <p:bg>
      <p:bgPr>
        <a:solidFill>
          <a:srgbClr val="EAEAEA"/>
        </a:solidFill>
        <a:effectLst/>
      </p:bgPr>
    </p:bg>
    <p:spTree>
      <p:nvGrpSpPr>
        <p:cNvPr id="1" name=""/>
        <p:cNvGrpSpPr/>
        <p:nvPr/>
      </p:nvGrpSpPr>
      <p:grpSpPr>
        <a:xfrm>
          <a:off x="0" y="0"/>
          <a:ext cx="0" cy="0"/>
          <a:chOff x="0" y="0"/>
          <a:chExt cx="0" cy="0"/>
        </a:xfrm>
      </p:grpSpPr>
      <p:sp>
        <p:nvSpPr>
          <p:cNvPr id="67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73" name="Title Text"/>
          <p:cNvSpPr txBox="1">
            <a:spLocks noGrp="1"/>
          </p:cNvSpPr>
          <p:nvPr>
            <p:ph type="title"/>
          </p:nvPr>
        </p:nvSpPr>
        <p:spPr>
          <a:xfrm>
            <a:off x="228600" y="201168"/>
            <a:ext cx="4114800" cy="4493753"/>
          </a:xfrm>
          <a:prstGeom prst="rect">
            <a:avLst/>
          </a:prstGeom>
        </p:spPr>
        <p:txBody>
          <a:bodyPr>
            <a:normAutofit/>
          </a:bodyPr>
          <a:lstStyle>
            <a:lvl1pPr>
              <a:defRPr>
                <a:solidFill>
                  <a:srgbClr val="000000"/>
                </a:solidFill>
              </a:defRPr>
            </a:lvl1pPr>
          </a:lstStyle>
          <a:p>
            <a:r>
              <a:t>Title Text</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Divider (with page contents)">
    <p:bg>
      <p:bgPr>
        <a:solidFill>
          <a:srgbClr val="EAEAEA"/>
        </a:solidFill>
        <a:effectLst/>
      </p:bgPr>
    </p:bg>
    <p:spTree>
      <p:nvGrpSpPr>
        <p:cNvPr id="1" name=""/>
        <p:cNvGrpSpPr/>
        <p:nvPr/>
      </p:nvGrpSpPr>
      <p:grpSpPr>
        <a:xfrm>
          <a:off x="0" y="0"/>
          <a:ext cx="0" cy="0"/>
          <a:chOff x="0" y="0"/>
          <a:chExt cx="0" cy="0"/>
        </a:xfrm>
      </p:grpSpPr>
      <p:sp>
        <p:nvSpPr>
          <p:cNvPr id="680"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68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82"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defRPr>
                <a:solidFill>
                  <a:srgbClr val="000000"/>
                </a:solidFill>
              </a:defRPr>
            </a:lvl1pPr>
            <a:lvl2pPr>
              <a:spcBef>
                <a:spcPts val="0"/>
              </a:spcBef>
              <a:tabLst>
                <a:tab pos="4013200" algn="r"/>
              </a:tabLst>
              <a:defRPr>
                <a:solidFill>
                  <a:srgbClr val="000000"/>
                </a:solidFill>
              </a:defRPr>
            </a:lvl2pPr>
            <a:lvl3pPr>
              <a:spcBef>
                <a:spcPts val="0"/>
              </a:spcBef>
              <a:tabLst>
                <a:tab pos="4013200" algn="r"/>
              </a:tabLst>
              <a:defRPr>
                <a:solidFill>
                  <a:srgbClr val="000000"/>
                </a:solidFill>
              </a:defRPr>
            </a:lvl3pPr>
            <a:lvl4pPr>
              <a:spcBef>
                <a:spcPts val="0"/>
              </a:spcBef>
              <a:tabLst>
                <a:tab pos="4013200" algn="r"/>
              </a:tabLst>
              <a:defRPr>
                <a:solidFill>
                  <a:srgbClr val="000000"/>
                </a:solidFill>
              </a:defRPr>
            </a:lvl4pPr>
            <a:lvl5pPr>
              <a:spcBef>
                <a:spcPts val="0"/>
              </a:spcBef>
              <a:tabLst>
                <a:tab pos="40132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defRPr>
                <a:solidFill>
                  <a:srgbClr val="000000"/>
                </a:solidFill>
              </a:defRPr>
            </a:pPr>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65" name="Title Text"/>
          <p:cNvSpPr txBox="1">
            <a:spLocks noGrp="1"/>
          </p:cNvSpPr>
          <p:nvPr>
            <p:ph type="title"/>
          </p:nvPr>
        </p:nvSpPr>
        <p:spPr>
          <a:xfrm>
            <a:off x="228600" y="201168"/>
            <a:ext cx="5187463" cy="4520806"/>
          </a:xfrm>
          <a:prstGeom prst="rect">
            <a:avLst/>
          </a:prstGeom>
        </p:spPr>
        <p:txBody>
          <a:bodyPr>
            <a:normAutofit/>
          </a:bodyPr>
          <a:lstStyle>
            <a:lvl1pPr marL="117475" indent="-117475"/>
          </a:lstStyle>
          <a:p>
            <a:r>
              <a:t>Title Text</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fact, number">
    <p:bg>
      <p:bgPr>
        <a:solidFill>
          <a:srgbClr val="EAEAEA"/>
        </a:solidFill>
        <a:effectLst/>
      </p:bgPr>
    </p:bg>
    <p:spTree>
      <p:nvGrpSpPr>
        <p:cNvPr id="1" name=""/>
        <p:cNvGrpSpPr/>
        <p:nvPr/>
      </p:nvGrpSpPr>
      <p:grpSpPr>
        <a:xfrm>
          <a:off x="0" y="0"/>
          <a:ext cx="0" cy="0"/>
          <a:chOff x="0" y="0"/>
          <a:chExt cx="0" cy="0"/>
        </a:xfrm>
      </p:grpSpPr>
      <p:sp>
        <p:nvSpPr>
          <p:cNvPr id="690"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6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92"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fact, number, half-image (bleeds)">
    <p:bg>
      <p:bgPr>
        <a:solidFill>
          <a:srgbClr val="EAEAEA"/>
        </a:solidFill>
        <a:effectLst/>
      </p:bgPr>
    </p:bg>
    <p:spTree>
      <p:nvGrpSpPr>
        <p:cNvPr id="1" name=""/>
        <p:cNvGrpSpPr/>
        <p:nvPr/>
      </p:nvGrpSpPr>
      <p:grpSpPr>
        <a:xfrm>
          <a:off x="0" y="0"/>
          <a:ext cx="0" cy="0"/>
          <a:chOff x="0" y="0"/>
          <a:chExt cx="0" cy="0"/>
        </a:xfrm>
      </p:grpSpPr>
      <p:sp>
        <p:nvSpPr>
          <p:cNvPr id="699"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7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01"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2"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big text">
    <p:bg>
      <p:bgPr>
        <a:solidFill>
          <a:srgbClr val="EAEAEA"/>
        </a:solidFill>
        <a:effectLst/>
      </p:bgPr>
    </p:bg>
    <p:spTree>
      <p:nvGrpSpPr>
        <p:cNvPr id="1" name=""/>
        <p:cNvGrpSpPr/>
        <p:nvPr/>
      </p:nvGrpSpPr>
      <p:grpSpPr>
        <a:xfrm>
          <a:off x="0" y="0"/>
          <a:ext cx="0" cy="0"/>
          <a:chOff x="0" y="0"/>
          <a:chExt cx="0" cy="0"/>
        </a:xfrm>
      </p:grpSpPr>
      <p:sp>
        <p:nvSpPr>
          <p:cNvPr id="709" name="Title Text"/>
          <p:cNvSpPr txBox="1">
            <a:spLocks noGrp="1"/>
          </p:cNvSpPr>
          <p:nvPr>
            <p:ph type="title"/>
          </p:nvPr>
        </p:nvSpPr>
        <p:spPr>
          <a:xfrm>
            <a:off x="228600" y="265175"/>
            <a:ext cx="8686800" cy="4473576"/>
          </a:xfrm>
          <a:prstGeom prst="rect">
            <a:avLst/>
          </a:prstGeom>
        </p:spPr>
        <p:txBody>
          <a:bodyPr>
            <a:normAutofit/>
          </a:bodyPr>
          <a:lstStyle>
            <a:lvl1pPr>
              <a:defRPr sz="9600" b="1">
                <a:solidFill>
                  <a:srgbClr val="000000"/>
                </a:solidFill>
              </a:defRPr>
            </a:lvl1pPr>
          </a:lstStyle>
          <a:p>
            <a:r>
              <a:t>Title Text</a:t>
            </a:r>
          </a:p>
        </p:txBody>
      </p:sp>
      <p:sp>
        <p:nvSpPr>
          <p:cNvPr id="71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quote">
    <p:bg>
      <p:bgPr>
        <a:solidFill>
          <a:srgbClr val="EAEAEA"/>
        </a:solidFill>
        <a:effectLst/>
      </p:bgPr>
    </p:bg>
    <p:spTree>
      <p:nvGrpSpPr>
        <p:cNvPr id="1" name=""/>
        <p:cNvGrpSpPr/>
        <p:nvPr/>
      </p:nvGrpSpPr>
      <p:grpSpPr>
        <a:xfrm>
          <a:off x="0" y="0"/>
          <a:ext cx="0" cy="0"/>
          <a:chOff x="0" y="0"/>
          <a:chExt cx="0" cy="0"/>
        </a:xfrm>
      </p:grpSpPr>
      <p:sp>
        <p:nvSpPr>
          <p:cNvPr id="717" name="Title Text"/>
          <p:cNvSpPr txBox="1">
            <a:spLocks noGrp="1"/>
          </p:cNvSpPr>
          <p:nvPr>
            <p:ph type="title"/>
          </p:nvPr>
        </p:nvSpPr>
        <p:spPr>
          <a:xfrm>
            <a:off x="228600" y="201168"/>
            <a:ext cx="5187463" cy="4520806"/>
          </a:xfrm>
          <a:prstGeom prst="rect">
            <a:avLst/>
          </a:prstGeom>
        </p:spPr>
        <p:txBody>
          <a:bodyPr>
            <a:normAutofit/>
          </a:bodyPr>
          <a:lstStyle>
            <a:lvl1pPr marL="117475" indent="-117475">
              <a:defRPr>
                <a:solidFill>
                  <a:srgbClr val="000000"/>
                </a:solidFill>
              </a:defRPr>
            </a:lvl1pPr>
          </a:lstStyle>
          <a:p>
            <a:r>
              <a:t>Title Text</a:t>
            </a:r>
          </a:p>
        </p:txBody>
      </p:sp>
      <p:sp>
        <p:nvSpPr>
          <p:cNvPr id="7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section, title, text">
    <p:bg>
      <p:bgPr>
        <a:solidFill>
          <a:srgbClr val="EAEAEA"/>
        </a:solidFill>
        <a:effectLst/>
      </p:bgPr>
    </p:bg>
    <p:spTree>
      <p:nvGrpSpPr>
        <p:cNvPr id="1" name=""/>
        <p:cNvGrpSpPr/>
        <p:nvPr/>
      </p:nvGrpSpPr>
      <p:grpSpPr>
        <a:xfrm>
          <a:off x="0" y="0"/>
          <a:ext cx="0" cy="0"/>
          <a:chOff x="0" y="0"/>
          <a:chExt cx="0" cy="0"/>
        </a:xfrm>
      </p:grpSpPr>
      <p:sp>
        <p:nvSpPr>
          <p:cNvPr id="725" name="Title Text"/>
          <p:cNvSpPr txBox="1">
            <a:spLocks noGrp="1"/>
          </p:cNvSpPr>
          <p:nvPr>
            <p:ph type="title"/>
          </p:nvPr>
        </p:nvSpPr>
        <p:spPr>
          <a:xfrm>
            <a:off x="228600" y="411480"/>
            <a:ext cx="4114800" cy="4328051"/>
          </a:xfrm>
          <a:prstGeom prst="rect">
            <a:avLst/>
          </a:prstGeom>
        </p:spPr>
        <p:txBody>
          <a:bodyPr>
            <a:normAutofit/>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27" name="Body Level One…"/>
          <p:cNvSpPr txBox="1">
            <a:spLocks noGrp="1"/>
          </p:cNvSpPr>
          <p:nvPr>
            <p:ph type="body" sz="half" idx="1"/>
          </p:nvPr>
        </p:nvSpPr>
        <p:spPr>
          <a:xfrm>
            <a:off x="4800600" y="493776"/>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28"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solidFill>
                  <a:srgbClr val="000000"/>
                </a:solidFill>
              </a:defRPr>
            </a:pPr>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title, text (two columns)">
    <p:bg>
      <p:bgPr>
        <a:solidFill>
          <a:srgbClr val="EAEAEA"/>
        </a:solidFill>
        <a:effectLst/>
      </p:bgPr>
    </p:bg>
    <p:spTree>
      <p:nvGrpSpPr>
        <p:cNvPr id="1" name=""/>
        <p:cNvGrpSpPr/>
        <p:nvPr/>
      </p:nvGrpSpPr>
      <p:grpSpPr>
        <a:xfrm>
          <a:off x="0" y="0"/>
          <a:ext cx="0" cy="0"/>
          <a:chOff x="0" y="0"/>
          <a:chExt cx="0" cy="0"/>
        </a:xfrm>
      </p:grpSpPr>
      <p:sp>
        <p:nvSpPr>
          <p:cNvPr id="735" name="Title Text"/>
          <p:cNvSpPr txBox="1">
            <a:spLocks noGrp="1"/>
          </p:cNvSpPr>
          <p:nvPr>
            <p:ph type="title"/>
          </p:nvPr>
        </p:nvSpPr>
        <p:spPr>
          <a:xfrm>
            <a:off x="228600" y="201168"/>
            <a:ext cx="4114800" cy="959359"/>
          </a:xfrm>
          <a:prstGeom prst="rect">
            <a:avLst/>
          </a:prstGeom>
        </p:spPr>
        <p:txBody>
          <a:bodyPr>
            <a:normAutofit/>
          </a:bodyPr>
          <a:lstStyle>
            <a:lvl1pPr>
              <a:defRPr>
                <a:solidFill>
                  <a:srgbClr val="000000"/>
                </a:solidFill>
              </a:defRPr>
            </a:lvl1pPr>
          </a:lstStyle>
          <a:p>
            <a:r>
              <a:t>Title Text</a:t>
            </a:r>
          </a:p>
        </p:txBody>
      </p:sp>
      <p:sp>
        <p:nvSpPr>
          <p:cNvPr id="73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37"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38"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defRPr>
                <a:solidFill>
                  <a:srgbClr val="000000"/>
                </a:solidFill>
              </a:defRPr>
            </a:pPr>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section, title, text (two columns)">
    <p:bg>
      <p:bgPr>
        <a:solidFill>
          <a:srgbClr val="EAEAEA"/>
        </a:solidFill>
        <a:effectLst/>
      </p:bgPr>
    </p:bg>
    <p:spTree>
      <p:nvGrpSpPr>
        <p:cNvPr id="1" name=""/>
        <p:cNvGrpSpPr/>
        <p:nvPr/>
      </p:nvGrpSpPr>
      <p:grpSpPr>
        <a:xfrm>
          <a:off x="0" y="0"/>
          <a:ext cx="0" cy="0"/>
          <a:chOff x="0" y="0"/>
          <a:chExt cx="0" cy="0"/>
        </a:xfrm>
      </p:grpSpPr>
      <p:sp>
        <p:nvSpPr>
          <p:cNvPr id="745"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74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47"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48"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49"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756" name="Title Text"/>
          <p:cNvSpPr txBox="1">
            <a:spLocks noGrp="1"/>
          </p:cNvSpPr>
          <p:nvPr>
            <p:ph type="title"/>
          </p:nvPr>
        </p:nvSpPr>
        <p:spPr>
          <a:xfrm>
            <a:off x="228600" y="201168"/>
            <a:ext cx="4114800" cy="502159"/>
          </a:xfrm>
          <a:prstGeom prst="rect">
            <a:avLst/>
          </a:prstGeom>
        </p:spPr>
        <p:txBody>
          <a:bodyPr>
            <a:normAutofit/>
          </a:bodyPr>
          <a:lstStyle>
            <a:lvl1pPr>
              <a:defRPr>
                <a:solidFill>
                  <a:srgbClr val="000000"/>
                </a:solidFill>
              </a:defRPr>
            </a:lvl1pPr>
          </a:lstStyle>
          <a:p>
            <a:r>
              <a:t>Title Text</a:t>
            </a:r>
          </a:p>
        </p:txBody>
      </p:sp>
      <p:sp>
        <p:nvSpPr>
          <p:cNvPr id="7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58"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36" indent="-296636">
              <a:defRPr sz="2400">
                <a:solidFill>
                  <a:srgbClr val="000000"/>
                </a:solidFill>
              </a:defRPr>
            </a:lvl2pPr>
            <a:lvl3pPr marL="520473" indent="-296636">
              <a:defRPr sz="2400">
                <a:solidFill>
                  <a:srgbClr val="000000"/>
                </a:solidFill>
              </a:defRPr>
            </a:lvl3pPr>
            <a:lvl4pPr marL="745671" indent="-288471">
              <a:defRPr sz="2400">
                <a:solidFill>
                  <a:srgbClr val="000000"/>
                </a:solidFill>
              </a:defRPr>
            </a:lvl4pPr>
            <a:lvl5pPr marL="926873" indent="-29663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section, title, text (four columns)">
    <p:bg>
      <p:bgPr>
        <a:solidFill>
          <a:srgbClr val="EAEAEA"/>
        </a:solidFill>
        <a:effectLst/>
      </p:bgPr>
    </p:bg>
    <p:spTree>
      <p:nvGrpSpPr>
        <p:cNvPr id="1" name=""/>
        <p:cNvGrpSpPr/>
        <p:nvPr/>
      </p:nvGrpSpPr>
      <p:grpSpPr>
        <a:xfrm>
          <a:off x="0" y="0"/>
          <a:ext cx="0" cy="0"/>
          <a:chOff x="0" y="0"/>
          <a:chExt cx="0" cy="0"/>
        </a:xfrm>
      </p:grpSpPr>
      <p:sp>
        <p:nvSpPr>
          <p:cNvPr id="765"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7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67"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8"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69"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solidFill>
                  <a:srgbClr val="000000"/>
                </a:solidFill>
              </a:defRPr>
            </a:pPr>
            <a:endParaRPr/>
          </a:p>
        </p:txBody>
      </p:sp>
      <p:sp>
        <p:nvSpPr>
          <p:cNvPr id="770"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solidFill>
                  <a:srgbClr val="000000"/>
                </a:solidFill>
              </a:defRPr>
            </a:pPr>
            <a:endParaRPr/>
          </a:p>
        </p:txBody>
      </p:sp>
      <p:sp>
        <p:nvSpPr>
          <p:cNvPr id="771"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section, title, text, half-image">
    <p:bg>
      <p:bgPr>
        <a:solidFill>
          <a:srgbClr val="EAEAEA"/>
        </a:solidFill>
        <a:effectLst/>
      </p:bgPr>
    </p:bg>
    <p:spTree>
      <p:nvGrpSpPr>
        <p:cNvPr id="1" name=""/>
        <p:cNvGrpSpPr/>
        <p:nvPr/>
      </p:nvGrpSpPr>
      <p:grpSpPr>
        <a:xfrm>
          <a:off x="0" y="0"/>
          <a:ext cx="0" cy="0"/>
          <a:chOff x="0" y="0"/>
          <a:chExt cx="0" cy="0"/>
        </a:xfrm>
      </p:grpSpPr>
      <p:sp>
        <p:nvSpPr>
          <p:cNvPr id="778"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79" name="Title Text"/>
          <p:cNvSpPr txBox="1">
            <a:spLocks noGrp="1"/>
          </p:cNvSpPr>
          <p:nvPr>
            <p:ph type="title"/>
          </p:nvPr>
        </p:nvSpPr>
        <p:spPr>
          <a:xfrm>
            <a:off x="228600" y="411480"/>
            <a:ext cx="4114800" cy="640081"/>
          </a:xfrm>
          <a:prstGeom prst="rect">
            <a:avLst/>
          </a:prstGeom>
        </p:spPr>
        <p:txBody>
          <a:bodyPr>
            <a:normAutofit/>
          </a:bodyPr>
          <a:lstStyle>
            <a:lvl1pPr>
              <a:defRPr>
                <a:solidFill>
                  <a:srgbClr val="000000"/>
                </a:solidFill>
              </a:defRPr>
            </a:lvl1pPr>
          </a:lstStyle>
          <a:p>
            <a:r>
              <a:t>Title Text</a:t>
            </a:r>
          </a:p>
        </p:txBody>
      </p:sp>
      <p:sp>
        <p:nvSpPr>
          <p:cNvPr id="78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81"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solidFill>
                  <a:srgbClr val="000000"/>
                </a:solidFill>
              </a:defRPr>
            </a:lvl1pPr>
            <a:lvl2pPr marL="135958" indent="-135958">
              <a:defRPr sz="1100">
                <a:solidFill>
                  <a:srgbClr val="000000"/>
                </a:solidFill>
              </a:defRPr>
            </a:lvl2pPr>
            <a:lvl3pPr marL="359795" indent="-135958">
              <a:defRPr sz="1100">
                <a:solidFill>
                  <a:srgbClr val="000000"/>
                </a:solidFill>
              </a:defRPr>
            </a:lvl3pPr>
            <a:lvl4pPr marL="589416" indent="-132216">
              <a:defRPr sz="1100">
                <a:solidFill>
                  <a:srgbClr val="000000"/>
                </a:solidFill>
              </a:defRPr>
            </a:lvl4pPr>
            <a:lvl5pPr marL="766195" indent="-135958">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2" name="Text Placeholder 6"/>
          <p:cNvSpPr>
            <a:spLocks noGrp="1"/>
          </p:cNvSpPr>
          <p:nvPr>
            <p:ph type="body" sz="half" idx="14"/>
          </p:nvPr>
        </p:nvSpPr>
        <p:spPr>
          <a:xfrm>
            <a:off x="228600" y="1097279"/>
            <a:ext cx="4114800" cy="3585847"/>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73" name="Title Text"/>
          <p:cNvSpPr txBox="1">
            <a:spLocks noGrp="1"/>
          </p:cNvSpPr>
          <p:nvPr>
            <p:ph type="title"/>
          </p:nvPr>
        </p:nvSpPr>
        <p:spPr>
          <a:xfrm>
            <a:off x="228600" y="411480"/>
            <a:ext cx="4114800" cy="4328051"/>
          </a:xfrm>
          <a:prstGeom prst="rect">
            <a:avLst/>
          </a:prstGeom>
        </p:spPr>
        <p:txBody>
          <a:bodyPr>
            <a:normAutofit/>
          </a:bodyPr>
          <a:lstStyle/>
          <a:p>
            <a:r>
              <a:t>Title Text</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5" name="Body Level One…"/>
          <p:cNvSpPr txBox="1">
            <a:spLocks noGrp="1"/>
          </p:cNvSpPr>
          <p:nvPr>
            <p:ph type="body" sz="half" idx="1"/>
          </p:nvPr>
        </p:nvSpPr>
        <p:spPr>
          <a:xfrm>
            <a:off x="4800600" y="493776"/>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pPr>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789"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90" name="Title Text"/>
          <p:cNvSpPr txBox="1">
            <a:spLocks noGrp="1"/>
          </p:cNvSpPr>
          <p:nvPr>
            <p:ph type="title"/>
          </p:nvPr>
        </p:nvSpPr>
        <p:spPr>
          <a:xfrm>
            <a:off x="228600" y="201168"/>
            <a:ext cx="4114800" cy="640081"/>
          </a:xfrm>
          <a:prstGeom prst="rect">
            <a:avLst/>
          </a:prstGeom>
        </p:spPr>
        <p:txBody>
          <a:bodyPr>
            <a:normAutofit/>
          </a:bodyPr>
          <a:lstStyle>
            <a:lvl1pPr>
              <a:defRPr>
                <a:solidFill>
                  <a:srgbClr val="000000"/>
                </a:solidFill>
              </a:defRPr>
            </a:lvl1pPr>
          </a:lstStyle>
          <a:p>
            <a:r>
              <a:t>Title Text</a:t>
            </a:r>
          </a:p>
        </p:txBody>
      </p:sp>
      <p:sp>
        <p:nvSpPr>
          <p:cNvPr id="7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92"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3"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section, title, text (two narrow columns)">
    <p:bg>
      <p:bgPr>
        <a:solidFill>
          <a:srgbClr val="EAEAEA"/>
        </a:solidFill>
        <a:effectLst/>
      </p:bgPr>
    </p:bg>
    <p:spTree>
      <p:nvGrpSpPr>
        <p:cNvPr id="1" name=""/>
        <p:cNvGrpSpPr/>
        <p:nvPr/>
      </p:nvGrpSpPr>
      <p:grpSpPr>
        <a:xfrm>
          <a:off x="0" y="0"/>
          <a:ext cx="0" cy="0"/>
          <a:chOff x="0" y="0"/>
          <a:chExt cx="0" cy="0"/>
        </a:xfrm>
      </p:grpSpPr>
      <p:sp>
        <p:nvSpPr>
          <p:cNvPr id="800"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80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02"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3"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804"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section, title, text (dark background)">
    <p:bg>
      <p:bgPr>
        <a:solidFill>
          <a:srgbClr val="EAEAEA"/>
        </a:solidFill>
        <a:effectLst/>
      </p:bgPr>
    </p:bg>
    <p:spTree>
      <p:nvGrpSpPr>
        <p:cNvPr id="1" name=""/>
        <p:cNvGrpSpPr/>
        <p:nvPr/>
      </p:nvGrpSpPr>
      <p:grpSpPr>
        <a:xfrm>
          <a:off x="0" y="0"/>
          <a:ext cx="0" cy="0"/>
          <a:chOff x="0" y="0"/>
          <a:chExt cx="0" cy="0"/>
        </a:xfrm>
      </p:grpSpPr>
      <p:sp>
        <p:nvSpPr>
          <p:cNvPr id="811"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812"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8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14" name="Body Level One…"/>
          <p:cNvSpPr txBox="1">
            <a:spLocks noGrp="1"/>
          </p:cNvSpPr>
          <p:nvPr>
            <p:ph type="body" sz="half" idx="1"/>
          </p:nvPr>
        </p:nvSpPr>
        <p:spPr>
          <a:xfrm>
            <a:off x="4800600" y="1111286"/>
            <a:ext cx="4114800" cy="3501446"/>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81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title, image">
    <p:bg>
      <p:bgPr>
        <a:solidFill>
          <a:srgbClr val="EAEAEA"/>
        </a:solidFill>
        <a:effectLst/>
      </p:bgPr>
    </p:bg>
    <p:spTree>
      <p:nvGrpSpPr>
        <p:cNvPr id="1" name=""/>
        <p:cNvGrpSpPr/>
        <p:nvPr/>
      </p:nvGrpSpPr>
      <p:grpSpPr>
        <a:xfrm>
          <a:off x="0" y="0"/>
          <a:ext cx="0" cy="0"/>
          <a:chOff x="0" y="0"/>
          <a:chExt cx="0" cy="0"/>
        </a:xfrm>
      </p:grpSpPr>
      <p:sp>
        <p:nvSpPr>
          <p:cNvPr id="82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823"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8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title, half-blank area">
    <p:bg>
      <p:bgPr>
        <a:solidFill>
          <a:srgbClr val="EAEAEA"/>
        </a:solidFill>
        <a:effectLst/>
      </p:bgPr>
    </p:bg>
    <p:spTree>
      <p:nvGrpSpPr>
        <p:cNvPr id="1" name=""/>
        <p:cNvGrpSpPr/>
        <p:nvPr/>
      </p:nvGrpSpPr>
      <p:grpSpPr>
        <a:xfrm>
          <a:off x="0" y="0"/>
          <a:ext cx="0" cy="0"/>
          <a:chOff x="0" y="0"/>
          <a:chExt cx="0" cy="0"/>
        </a:xfrm>
      </p:grpSpPr>
      <p:sp>
        <p:nvSpPr>
          <p:cNvPr id="831"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8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title, blank">
    <p:bg>
      <p:bgPr>
        <a:solidFill>
          <a:srgbClr val="EAEAEA"/>
        </a:solidFill>
        <a:effectLst/>
      </p:bgPr>
    </p:bg>
    <p:spTree>
      <p:nvGrpSpPr>
        <p:cNvPr id="1" name=""/>
        <p:cNvGrpSpPr/>
        <p:nvPr/>
      </p:nvGrpSpPr>
      <p:grpSpPr>
        <a:xfrm>
          <a:off x="0" y="0"/>
          <a:ext cx="0" cy="0"/>
          <a:chOff x="0" y="0"/>
          <a:chExt cx="0" cy="0"/>
        </a:xfrm>
      </p:grpSpPr>
      <p:sp>
        <p:nvSpPr>
          <p:cNvPr id="839" name="Title Text"/>
          <p:cNvSpPr txBox="1">
            <a:spLocks noGrp="1"/>
          </p:cNvSpPr>
          <p:nvPr>
            <p:ph type="title"/>
          </p:nvPr>
        </p:nvSpPr>
        <p:spPr>
          <a:xfrm>
            <a:off x="228600" y="201168"/>
            <a:ext cx="4114800" cy="381001"/>
          </a:xfrm>
          <a:prstGeom prst="rect">
            <a:avLst/>
          </a:prstGeom>
        </p:spPr>
        <p:txBody>
          <a:bodyPr>
            <a:normAutofit/>
          </a:bodyPr>
          <a:lstStyle>
            <a:lvl1pPr>
              <a:defRPr>
                <a:solidFill>
                  <a:srgbClr val="000000"/>
                </a:solidFill>
              </a:defRPr>
            </a:lvl1pPr>
          </a:lstStyle>
          <a:p>
            <a:r>
              <a:t>Title Text</a:t>
            </a:r>
          </a:p>
        </p:txBody>
      </p:sp>
      <p:sp>
        <p:nvSpPr>
          <p:cNvPr id="8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insight, text, boxes">
    <p:bg>
      <p:bgPr>
        <a:solidFill>
          <a:srgbClr val="EAEAEA"/>
        </a:solidFill>
        <a:effectLst/>
      </p:bgPr>
    </p:bg>
    <p:spTree>
      <p:nvGrpSpPr>
        <p:cNvPr id="1" name=""/>
        <p:cNvGrpSpPr/>
        <p:nvPr/>
      </p:nvGrpSpPr>
      <p:grpSpPr>
        <a:xfrm>
          <a:off x="0" y="0"/>
          <a:ext cx="0" cy="0"/>
          <a:chOff x="0" y="0"/>
          <a:chExt cx="0" cy="0"/>
        </a:xfrm>
      </p:grpSpPr>
      <p:sp>
        <p:nvSpPr>
          <p:cNvPr id="847"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848" name="Slide Number"/>
          <p:cNvSpPr txBox="1">
            <a:spLocks noGrp="1"/>
          </p:cNvSpPr>
          <p:nvPr>
            <p:ph type="sldNum" sz="quarter" idx="2"/>
          </p:nvPr>
        </p:nvSpPr>
        <p:spPr>
          <a:xfrm>
            <a:off x="8788399" y="4837497"/>
            <a:ext cx="127001" cy="127001"/>
          </a:xfrm>
          <a:prstGeom prst="rect">
            <a:avLst/>
          </a:prstGeom>
        </p:spPr>
        <p:txBody>
          <a:bodyPr/>
          <a:lstStyle/>
          <a:p>
            <a:fld id="{86CB4B4D-7CA3-9044-876B-883B54F8677D}" type="slidenum">
              <a:t>‹#›</a:t>
            </a:fld>
            <a:endParaRPr/>
          </a:p>
        </p:txBody>
      </p:sp>
      <p:sp>
        <p:nvSpPr>
          <p:cNvPr id="849"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solidFill>
                  <a:srgbClr val="000000"/>
                </a:solidFill>
              </a:defRPr>
            </a:pPr>
            <a:endParaRPr/>
          </a:p>
        </p:txBody>
      </p:sp>
      <p:sp>
        <p:nvSpPr>
          <p:cNvPr id="850"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boxes (3 med, 2 small)">
    <p:bg>
      <p:bgPr>
        <a:solidFill>
          <a:srgbClr val="EAEAEA"/>
        </a:solidFill>
        <a:effectLst/>
      </p:bgPr>
    </p:bg>
    <p:spTree>
      <p:nvGrpSpPr>
        <p:cNvPr id="1" name=""/>
        <p:cNvGrpSpPr/>
        <p:nvPr/>
      </p:nvGrpSpPr>
      <p:grpSpPr>
        <a:xfrm>
          <a:off x="0" y="0"/>
          <a:ext cx="0" cy="0"/>
          <a:chOff x="0" y="0"/>
          <a:chExt cx="0" cy="0"/>
        </a:xfrm>
      </p:grpSpPr>
      <p:sp>
        <p:nvSpPr>
          <p:cNvPr id="857"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8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59"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boxes (1 large, 4 small)">
    <p:bg>
      <p:bgPr>
        <a:solidFill>
          <a:srgbClr val="EAEAEA"/>
        </a:solidFill>
        <a:effectLst/>
      </p:bgPr>
    </p:bg>
    <p:spTree>
      <p:nvGrpSpPr>
        <p:cNvPr id="1" name=""/>
        <p:cNvGrpSpPr/>
        <p:nvPr/>
      </p:nvGrpSpPr>
      <p:grpSpPr>
        <a:xfrm>
          <a:off x="0" y="0"/>
          <a:ext cx="0" cy="0"/>
          <a:chOff x="0" y="0"/>
          <a:chExt cx="0" cy="0"/>
        </a:xfrm>
      </p:grpSpPr>
      <p:sp>
        <p:nvSpPr>
          <p:cNvPr id="866"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68"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title (black box) over image(s)">
    <p:bg>
      <p:bgPr>
        <a:solidFill>
          <a:srgbClr val="EAEAEA"/>
        </a:solidFill>
        <a:effectLst/>
      </p:bgPr>
    </p:bg>
    <p:spTree>
      <p:nvGrpSpPr>
        <p:cNvPr id="1" name=""/>
        <p:cNvGrpSpPr/>
        <p:nvPr/>
      </p:nvGrpSpPr>
      <p:grpSpPr>
        <a:xfrm>
          <a:off x="0" y="0"/>
          <a:ext cx="0" cy="0"/>
          <a:chOff x="0" y="0"/>
          <a:chExt cx="0" cy="0"/>
        </a:xfrm>
      </p:grpSpPr>
      <p:sp>
        <p:nvSpPr>
          <p:cNvPr id="8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76"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83" name="Title Text"/>
          <p:cNvSpPr txBox="1">
            <a:spLocks noGrp="1"/>
          </p:cNvSpPr>
          <p:nvPr>
            <p:ph type="title"/>
          </p:nvPr>
        </p:nvSpPr>
        <p:spPr>
          <a:xfrm>
            <a:off x="228600" y="201168"/>
            <a:ext cx="4114800" cy="959359"/>
          </a:xfrm>
          <a:prstGeom prst="rect">
            <a:avLst/>
          </a:prstGeom>
        </p:spPr>
        <p:txBody>
          <a:bodyPr>
            <a:normAutofit/>
          </a:bodyPr>
          <a:lstStyle/>
          <a:p>
            <a:r>
              <a:t>Title Text</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5"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pPr>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text (black box) over image(s)">
    <p:bg>
      <p:bgPr>
        <a:solidFill>
          <a:srgbClr val="EAEAEA"/>
        </a:solidFill>
        <a:effectLst/>
      </p:bgPr>
    </p:bg>
    <p:spTree>
      <p:nvGrpSpPr>
        <p:cNvPr id="1" name=""/>
        <p:cNvGrpSpPr/>
        <p:nvPr/>
      </p:nvGrpSpPr>
      <p:grpSpPr>
        <a:xfrm>
          <a:off x="0" y="0"/>
          <a:ext cx="0" cy="0"/>
          <a:chOff x="0" y="0"/>
          <a:chExt cx="0" cy="0"/>
        </a:xfrm>
      </p:grpSpPr>
      <p:sp>
        <p:nvSpPr>
          <p:cNvPr id="883"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8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boxes (4 tall)">
    <p:bg>
      <p:bgPr>
        <a:solidFill>
          <a:srgbClr val="EAEAEA"/>
        </a:solidFill>
        <a:effectLst/>
      </p:bgPr>
    </p:bg>
    <p:spTree>
      <p:nvGrpSpPr>
        <p:cNvPr id="1" name=""/>
        <p:cNvGrpSpPr/>
        <p:nvPr/>
      </p:nvGrpSpPr>
      <p:grpSpPr>
        <a:xfrm>
          <a:off x="0" y="0"/>
          <a:ext cx="0" cy="0"/>
          <a:chOff x="0" y="0"/>
          <a:chExt cx="0" cy="0"/>
        </a:xfrm>
      </p:grpSpPr>
      <p:sp>
        <p:nvSpPr>
          <p:cNvPr id="891" name="Body Level One…"/>
          <p:cNvSpPr txBox="1">
            <a:spLocks noGrp="1"/>
          </p:cNvSpPr>
          <p:nvPr>
            <p:ph type="body" sz="half" idx="1"/>
          </p:nvPr>
        </p:nvSpPr>
        <p:spPr>
          <a:xfrm>
            <a:off x="0" y="0"/>
            <a:ext cx="2286000" cy="5143500"/>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8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graph">
    <p:bg>
      <p:bgPr>
        <a:solidFill>
          <a:srgbClr val="EAEAEA"/>
        </a:solidFill>
        <a:effectLst/>
      </p:bgPr>
    </p:bg>
    <p:spTree>
      <p:nvGrpSpPr>
        <p:cNvPr id="1" name=""/>
        <p:cNvGrpSpPr/>
        <p:nvPr/>
      </p:nvGrpSpPr>
      <p:grpSpPr>
        <a:xfrm>
          <a:off x="0" y="0"/>
          <a:ext cx="0" cy="0"/>
          <a:chOff x="0" y="0"/>
          <a:chExt cx="0" cy="0"/>
        </a:xfrm>
      </p:grpSpPr>
      <p:sp>
        <p:nvSpPr>
          <p:cNvPr id="899"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01"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title, text (1/4), content (3/4)">
    <p:bg>
      <p:bgPr>
        <a:solidFill>
          <a:srgbClr val="EAEAEA"/>
        </a:solidFill>
        <a:effectLst/>
      </p:bgPr>
    </p:bg>
    <p:spTree>
      <p:nvGrpSpPr>
        <p:cNvPr id="1" name=""/>
        <p:cNvGrpSpPr/>
        <p:nvPr/>
      </p:nvGrpSpPr>
      <p:grpSpPr>
        <a:xfrm>
          <a:off x="0" y="0"/>
          <a:ext cx="0" cy="0"/>
          <a:chOff x="0" y="0"/>
          <a:chExt cx="0" cy="0"/>
        </a:xfrm>
      </p:grpSpPr>
      <p:sp>
        <p:nvSpPr>
          <p:cNvPr id="908"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10"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title, text (1/4), blank (3/4)">
    <p:bg>
      <p:bgPr>
        <a:solidFill>
          <a:srgbClr val="EAEAEA"/>
        </a:solidFill>
        <a:effectLst/>
      </p:bgPr>
    </p:bg>
    <p:spTree>
      <p:nvGrpSpPr>
        <p:cNvPr id="1" name=""/>
        <p:cNvGrpSpPr/>
        <p:nvPr/>
      </p:nvGrpSpPr>
      <p:grpSpPr>
        <a:xfrm>
          <a:off x="0" y="0"/>
          <a:ext cx="0" cy="0"/>
          <a:chOff x="0" y="0"/>
          <a:chExt cx="0" cy="0"/>
        </a:xfrm>
      </p:grpSpPr>
      <p:sp>
        <p:nvSpPr>
          <p:cNvPr id="917"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19"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case study: title, text (2/4), content (2/4)">
    <p:bg>
      <p:bgPr>
        <a:solidFill>
          <a:srgbClr val="EAEAEA"/>
        </a:solidFill>
        <a:effectLst/>
      </p:bgPr>
    </p:bg>
    <p:spTree>
      <p:nvGrpSpPr>
        <p:cNvPr id="1" name=""/>
        <p:cNvGrpSpPr/>
        <p:nvPr/>
      </p:nvGrpSpPr>
      <p:grpSpPr>
        <a:xfrm>
          <a:off x="0" y="0"/>
          <a:ext cx="0" cy="0"/>
          <a:chOff x="0" y="0"/>
          <a:chExt cx="0" cy="0"/>
        </a:xfrm>
      </p:grpSpPr>
      <p:sp>
        <p:nvSpPr>
          <p:cNvPr id="926"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28"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9"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930"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case study 2: title, text (2/4), quote (2/4)">
    <p:bg>
      <p:bgPr>
        <a:solidFill>
          <a:srgbClr val="EAEAEA"/>
        </a:solidFill>
        <a:effectLst/>
      </p:bgPr>
    </p:bg>
    <p:spTree>
      <p:nvGrpSpPr>
        <p:cNvPr id="1" name=""/>
        <p:cNvGrpSpPr/>
        <p:nvPr/>
      </p:nvGrpSpPr>
      <p:grpSpPr>
        <a:xfrm>
          <a:off x="0" y="0"/>
          <a:ext cx="0" cy="0"/>
          <a:chOff x="0" y="0"/>
          <a:chExt cx="0" cy="0"/>
        </a:xfrm>
      </p:grpSpPr>
      <p:sp>
        <p:nvSpPr>
          <p:cNvPr id="937"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3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39"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0"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941" name="Text Placeholder 8"/>
          <p:cNvSpPr>
            <a:spLocks noGrp="1"/>
          </p:cNvSpPr>
          <p:nvPr>
            <p:ph type="body" sz="half" idx="14"/>
          </p:nvPr>
        </p:nvSpPr>
        <p:spPr>
          <a:xfrm>
            <a:off x="4700392" y="1090961"/>
            <a:ext cx="4215009" cy="3456433"/>
          </a:xfrm>
          <a:prstGeom prst="rect">
            <a:avLst/>
          </a:prstGeom>
        </p:spPr>
        <p:txBody>
          <a:bodyPr>
            <a:normAutofit/>
          </a:bodyPr>
          <a:lstStyle/>
          <a:p>
            <a:pPr marL="117475" indent="-117475">
              <a:defRPr sz="2400">
                <a:solidFill>
                  <a:srgbClr val="000000"/>
                </a:solidFill>
              </a:defRPr>
            </a:pPr>
            <a:endParaRP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table">
    <p:bg>
      <p:bgPr>
        <a:solidFill>
          <a:srgbClr val="EAEAEA"/>
        </a:solidFill>
        <a:effectLst/>
      </p:bgPr>
    </p:bg>
    <p:spTree>
      <p:nvGrpSpPr>
        <p:cNvPr id="1" name=""/>
        <p:cNvGrpSpPr/>
        <p:nvPr/>
      </p:nvGrpSpPr>
      <p:grpSpPr>
        <a:xfrm>
          <a:off x="0" y="0"/>
          <a:ext cx="0" cy="0"/>
          <a:chOff x="0" y="0"/>
          <a:chExt cx="0" cy="0"/>
        </a:xfrm>
      </p:grpSpPr>
      <p:sp>
        <p:nvSpPr>
          <p:cNvPr id="9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49"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blank (with footer)">
    <p:bg>
      <p:bgPr>
        <a:solidFill>
          <a:srgbClr val="EAEAEA"/>
        </a:solidFill>
        <a:effectLst/>
      </p:bgPr>
    </p:bg>
    <p:spTree>
      <p:nvGrpSpPr>
        <p:cNvPr id="1" name=""/>
        <p:cNvGrpSpPr/>
        <p:nvPr/>
      </p:nvGrpSpPr>
      <p:grpSpPr>
        <a:xfrm>
          <a:off x="0" y="0"/>
          <a:ext cx="0" cy="0"/>
          <a:chOff x="0" y="0"/>
          <a:chExt cx="0" cy="0"/>
        </a:xfrm>
      </p:grpSpPr>
      <p:sp>
        <p:nvSpPr>
          <p:cNvPr id="95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blank (no footer)">
    <p:bg>
      <p:bgPr>
        <a:solidFill>
          <a:srgbClr val="EAEAEA"/>
        </a:solidFill>
        <a:effectLst/>
      </p:bgPr>
    </p:bg>
    <p:spTree>
      <p:nvGrpSpPr>
        <p:cNvPr id="1" name=""/>
        <p:cNvGrpSpPr/>
        <p:nvPr/>
      </p:nvGrpSpPr>
      <p:grpSpPr>
        <a:xfrm>
          <a:off x="0" y="0"/>
          <a:ext cx="0" cy="0"/>
          <a:chOff x="0" y="0"/>
          <a:chExt cx="0" cy="0"/>
        </a:xfrm>
      </p:grpSpPr>
      <p:sp>
        <p:nvSpPr>
          <p:cNvPr id="963"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6" Type="http://schemas.openxmlformats.org/officeDocument/2006/relationships/slideLayout" Target="../slideLayouts/slideLayout1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8.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5" Type="http://schemas.openxmlformats.org/officeDocument/2006/relationships/slideLayout" Target="../slideLayouts/slideLayout145.xml"/><Relationship Id="rId4" Type="http://schemas.openxmlformats.org/officeDocument/2006/relationships/slideLayout" Target="../slideLayouts/slideLayout14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265.xml"/><Relationship Id="rId21" Type="http://schemas.openxmlformats.org/officeDocument/2006/relationships/slideLayout" Target="../slideLayouts/slideLayout169.xml"/><Relationship Id="rId42" Type="http://schemas.openxmlformats.org/officeDocument/2006/relationships/slideLayout" Target="../slideLayouts/slideLayout190.xml"/><Relationship Id="rId63" Type="http://schemas.openxmlformats.org/officeDocument/2006/relationships/slideLayout" Target="../slideLayouts/slideLayout211.xml"/><Relationship Id="rId84" Type="http://schemas.openxmlformats.org/officeDocument/2006/relationships/slideLayout" Target="../slideLayouts/slideLayout232.xml"/><Relationship Id="rId16" Type="http://schemas.openxmlformats.org/officeDocument/2006/relationships/slideLayout" Target="../slideLayouts/slideLayout164.xml"/><Relationship Id="rId107" Type="http://schemas.openxmlformats.org/officeDocument/2006/relationships/slideLayout" Target="../slideLayouts/slideLayout255.xml"/><Relationship Id="rId11" Type="http://schemas.openxmlformats.org/officeDocument/2006/relationships/slideLayout" Target="../slideLayouts/slideLayout159.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53" Type="http://schemas.openxmlformats.org/officeDocument/2006/relationships/slideLayout" Target="../slideLayouts/slideLayout201.xml"/><Relationship Id="rId58" Type="http://schemas.openxmlformats.org/officeDocument/2006/relationships/slideLayout" Target="../slideLayouts/slideLayout206.xml"/><Relationship Id="rId74" Type="http://schemas.openxmlformats.org/officeDocument/2006/relationships/slideLayout" Target="../slideLayouts/slideLayout222.xml"/><Relationship Id="rId79" Type="http://schemas.openxmlformats.org/officeDocument/2006/relationships/slideLayout" Target="../slideLayouts/slideLayout227.xml"/><Relationship Id="rId102" Type="http://schemas.openxmlformats.org/officeDocument/2006/relationships/slideLayout" Target="../slideLayouts/slideLayout250.xml"/><Relationship Id="rId123" Type="http://schemas.openxmlformats.org/officeDocument/2006/relationships/slideLayout" Target="../slideLayouts/slideLayout271.xml"/><Relationship Id="rId128" Type="http://schemas.openxmlformats.org/officeDocument/2006/relationships/slideLayout" Target="../slideLayouts/slideLayout276.xml"/><Relationship Id="rId5" Type="http://schemas.openxmlformats.org/officeDocument/2006/relationships/slideLayout" Target="../slideLayouts/slideLayout153.xml"/><Relationship Id="rId90" Type="http://schemas.openxmlformats.org/officeDocument/2006/relationships/slideLayout" Target="../slideLayouts/slideLayout238.xml"/><Relationship Id="rId95" Type="http://schemas.openxmlformats.org/officeDocument/2006/relationships/slideLayout" Target="../slideLayouts/slideLayout243.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43" Type="http://schemas.openxmlformats.org/officeDocument/2006/relationships/slideLayout" Target="../slideLayouts/slideLayout191.xml"/><Relationship Id="rId48" Type="http://schemas.openxmlformats.org/officeDocument/2006/relationships/slideLayout" Target="../slideLayouts/slideLayout196.xml"/><Relationship Id="rId64" Type="http://schemas.openxmlformats.org/officeDocument/2006/relationships/slideLayout" Target="../slideLayouts/slideLayout212.xml"/><Relationship Id="rId69" Type="http://schemas.openxmlformats.org/officeDocument/2006/relationships/slideLayout" Target="../slideLayouts/slideLayout217.xml"/><Relationship Id="rId113" Type="http://schemas.openxmlformats.org/officeDocument/2006/relationships/slideLayout" Target="../slideLayouts/slideLayout261.xml"/><Relationship Id="rId118" Type="http://schemas.openxmlformats.org/officeDocument/2006/relationships/slideLayout" Target="../slideLayouts/slideLayout266.xml"/><Relationship Id="rId80" Type="http://schemas.openxmlformats.org/officeDocument/2006/relationships/slideLayout" Target="../slideLayouts/slideLayout228.xml"/><Relationship Id="rId85" Type="http://schemas.openxmlformats.org/officeDocument/2006/relationships/slideLayout" Target="../slideLayouts/slideLayout233.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59" Type="http://schemas.openxmlformats.org/officeDocument/2006/relationships/slideLayout" Target="../slideLayouts/slideLayout207.xml"/><Relationship Id="rId103" Type="http://schemas.openxmlformats.org/officeDocument/2006/relationships/slideLayout" Target="../slideLayouts/slideLayout251.xml"/><Relationship Id="rId108" Type="http://schemas.openxmlformats.org/officeDocument/2006/relationships/slideLayout" Target="../slideLayouts/slideLayout256.xml"/><Relationship Id="rId124" Type="http://schemas.openxmlformats.org/officeDocument/2006/relationships/slideLayout" Target="../slideLayouts/slideLayout272.xml"/><Relationship Id="rId129" Type="http://schemas.openxmlformats.org/officeDocument/2006/relationships/slideLayout" Target="../slideLayouts/slideLayout277.xml"/><Relationship Id="rId54" Type="http://schemas.openxmlformats.org/officeDocument/2006/relationships/slideLayout" Target="../slideLayouts/slideLayout202.xml"/><Relationship Id="rId70" Type="http://schemas.openxmlformats.org/officeDocument/2006/relationships/slideLayout" Target="../slideLayouts/slideLayout218.xml"/><Relationship Id="rId75" Type="http://schemas.openxmlformats.org/officeDocument/2006/relationships/slideLayout" Target="../slideLayouts/slideLayout223.xml"/><Relationship Id="rId91" Type="http://schemas.openxmlformats.org/officeDocument/2006/relationships/slideLayout" Target="../slideLayouts/slideLayout239.xml"/><Relationship Id="rId96" Type="http://schemas.openxmlformats.org/officeDocument/2006/relationships/slideLayout" Target="../slideLayouts/slideLayout24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49" Type="http://schemas.openxmlformats.org/officeDocument/2006/relationships/slideLayout" Target="../slideLayouts/slideLayout197.xml"/><Relationship Id="rId114" Type="http://schemas.openxmlformats.org/officeDocument/2006/relationships/slideLayout" Target="../slideLayouts/slideLayout262.xml"/><Relationship Id="rId119" Type="http://schemas.openxmlformats.org/officeDocument/2006/relationships/slideLayout" Target="../slideLayouts/slideLayout267.xml"/><Relationship Id="rId44" Type="http://schemas.openxmlformats.org/officeDocument/2006/relationships/slideLayout" Target="../slideLayouts/slideLayout192.xml"/><Relationship Id="rId60" Type="http://schemas.openxmlformats.org/officeDocument/2006/relationships/slideLayout" Target="../slideLayouts/slideLayout208.xml"/><Relationship Id="rId65" Type="http://schemas.openxmlformats.org/officeDocument/2006/relationships/slideLayout" Target="../slideLayouts/slideLayout213.xml"/><Relationship Id="rId81" Type="http://schemas.openxmlformats.org/officeDocument/2006/relationships/slideLayout" Target="../slideLayouts/slideLayout229.xml"/><Relationship Id="rId86" Type="http://schemas.openxmlformats.org/officeDocument/2006/relationships/slideLayout" Target="../slideLayouts/slideLayout234.xml"/><Relationship Id="rId130" Type="http://schemas.openxmlformats.org/officeDocument/2006/relationships/slideLayout" Target="../slideLayouts/slideLayout278.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9" Type="http://schemas.openxmlformats.org/officeDocument/2006/relationships/slideLayout" Target="../slideLayouts/slideLayout187.xml"/><Relationship Id="rId109" Type="http://schemas.openxmlformats.org/officeDocument/2006/relationships/slideLayout" Target="../slideLayouts/slideLayout257.xml"/><Relationship Id="rId34" Type="http://schemas.openxmlformats.org/officeDocument/2006/relationships/slideLayout" Target="../slideLayouts/slideLayout182.xml"/><Relationship Id="rId50" Type="http://schemas.openxmlformats.org/officeDocument/2006/relationships/slideLayout" Target="../slideLayouts/slideLayout198.xml"/><Relationship Id="rId55" Type="http://schemas.openxmlformats.org/officeDocument/2006/relationships/slideLayout" Target="../slideLayouts/slideLayout203.xml"/><Relationship Id="rId76" Type="http://schemas.openxmlformats.org/officeDocument/2006/relationships/slideLayout" Target="../slideLayouts/slideLayout224.xml"/><Relationship Id="rId97" Type="http://schemas.openxmlformats.org/officeDocument/2006/relationships/slideLayout" Target="../slideLayouts/slideLayout245.xml"/><Relationship Id="rId104" Type="http://schemas.openxmlformats.org/officeDocument/2006/relationships/slideLayout" Target="../slideLayouts/slideLayout252.xml"/><Relationship Id="rId120" Type="http://schemas.openxmlformats.org/officeDocument/2006/relationships/slideLayout" Target="../slideLayouts/slideLayout268.xml"/><Relationship Id="rId125" Type="http://schemas.openxmlformats.org/officeDocument/2006/relationships/slideLayout" Target="../slideLayouts/slideLayout273.xml"/><Relationship Id="rId7" Type="http://schemas.openxmlformats.org/officeDocument/2006/relationships/slideLayout" Target="../slideLayouts/slideLayout155.xml"/><Relationship Id="rId71" Type="http://schemas.openxmlformats.org/officeDocument/2006/relationships/slideLayout" Target="../slideLayouts/slideLayout219.xml"/><Relationship Id="rId92" Type="http://schemas.openxmlformats.org/officeDocument/2006/relationships/slideLayout" Target="../slideLayouts/slideLayout240.xml"/><Relationship Id="rId2" Type="http://schemas.openxmlformats.org/officeDocument/2006/relationships/slideLayout" Target="../slideLayouts/slideLayout150.xml"/><Relationship Id="rId29" Type="http://schemas.openxmlformats.org/officeDocument/2006/relationships/slideLayout" Target="../slideLayouts/slideLayout177.xml"/><Relationship Id="rId24" Type="http://schemas.openxmlformats.org/officeDocument/2006/relationships/slideLayout" Target="../slideLayouts/slideLayout172.xml"/><Relationship Id="rId40" Type="http://schemas.openxmlformats.org/officeDocument/2006/relationships/slideLayout" Target="../slideLayouts/slideLayout188.xml"/><Relationship Id="rId45" Type="http://schemas.openxmlformats.org/officeDocument/2006/relationships/slideLayout" Target="../slideLayouts/slideLayout193.xml"/><Relationship Id="rId66" Type="http://schemas.openxmlformats.org/officeDocument/2006/relationships/slideLayout" Target="../slideLayouts/slideLayout214.xml"/><Relationship Id="rId87" Type="http://schemas.openxmlformats.org/officeDocument/2006/relationships/slideLayout" Target="../slideLayouts/slideLayout235.xml"/><Relationship Id="rId110" Type="http://schemas.openxmlformats.org/officeDocument/2006/relationships/slideLayout" Target="../slideLayouts/slideLayout258.xml"/><Relationship Id="rId115" Type="http://schemas.openxmlformats.org/officeDocument/2006/relationships/slideLayout" Target="../slideLayouts/slideLayout263.xml"/><Relationship Id="rId131" Type="http://schemas.openxmlformats.org/officeDocument/2006/relationships/slideLayout" Target="../slideLayouts/slideLayout279.xml"/><Relationship Id="rId61" Type="http://schemas.openxmlformats.org/officeDocument/2006/relationships/slideLayout" Target="../slideLayouts/slideLayout209.xml"/><Relationship Id="rId82" Type="http://schemas.openxmlformats.org/officeDocument/2006/relationships/slideLayout" Target="../slideLayouts/slideLayout230.xml"/><Relationship Id="rId19" Type="http://schemas.openxmlformats.org/officeDocument/2006/relationships/slideLayout" Target="../slideLayouts/slideLayout167.xml"/><Relationship Id="rId14" Type="http://schemas.openxmlformats.org/officeDocument/2006/relationships/slideLayout" Target="../slideLayouts/slideLayout162.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56" Type="http://schemas.openxmlformats.org/officeDocument/2006/relationships/slideLayout" Target="../slideLayouts/slideLayout204.xml"/><Relationship Id="rId77" Type="http://schemas.openxmlformats.org/officeDocument/2006/relationships/slideLayout" Target="../slideLayouts/slideLayout225.xml"/><Relationship Id="rId100" Type="http://schemas.openxmlformats.org/officeDocument/2006/relationships/slideLayout" Target="../slideLayouts/slideLayout248.xml"/><Relationship Id="rId105" Type="http://schemas.openxmlformats.org/officeDocument/2006/relationships/slideLayout" Target="../slideLayouts/slideLayout253.xml"/><Relationship Id="rId126" Type="http://schemas.openxmlformats.org/officeDocument/2006/relationships/slideLayout" Target="../slideLayouts/slideLayout274.xml"/><Relationship Id="rId8" Type="http://schemas.openxmlformats.org/officeDocument/2006/relationships/slideLayout" Target="../slideLayouts/slideLayout156.xml"/><Relationship Id="rId51" Type="http://schemas.openxmlformats.org/officeDocument/2006/relationships/slideLayout" Target="../slideLayouts/slideLayout199.xml"/><Relationship Id="rId72" Type="http://schemas.openxmlformats.org/officeDocument/2006/relationships/slideLayout" Target="../slideLayouts/slideLayout220.xml"/><Relationship Id="rId93" Type="http://schemas.openxmlformats.org/officeDocument/2006/relationships/slideLayout" Target="../slideLayouts/slideLayout241.xml"/><Relationship Id="rId98" Type="http://schemas.openxmlformats.org/officeDocument/2006/relationships/slideLayout" Target="../slideLayouts/slideLayout246.xml"/><Relationship Id="rId121" Type="http://schemas.openxmlformats.org/officeDocument/2006/relationships/slideLayout" Target="../slideLayouts/slideLayout269.xml"/><Relationship Id="rId3" Type="http://schemas.openxmlformats.org/officeDocument/2006/relationships/slideLayout" Target="../slideLayouts/slideLayout151.xml"/><Relationship Id="rId25" Type="http://schemas.openxmlformats.org/officeDocument/2006/relationships/slideLayout" Target="../slideLayouts/slideLayout173.xml"/><Relationship Id="rId46" Type="http://schemas.openxmlformats.org/officeDocument/2006/relationships/slideLayout" Target="../slideLayouts/slideLayout194.xml"/><Relationship Id="rId67" Type="http://schemas.openxmlformats.org/officeDocument/2006/relationships/slideLayout" Target="../slideLayouts/slideLayout215.xml"/><Relationship Id="rId116" Type="http://schemas.openxmlformats.org/officeDocument/2006/relationships/slideLayout" Target="../slideLayouts/slideLayout264.xml"/><Relationship Id="rId20" Type="http://schemas.openxmlformats.org/officeDocument/2006/relationships/slideLayout" Target="../slideLayouts/slideLayout168.xml"/><Relationship Id="rId41" Type="http://schemas.openxmlformats.org/officeDocument/2006/relationships/slideLayout" Target="../slideLayouts/slideLayout189.xml"/><Relationship Id="rId62" Type="http://schemas.openxmlformats.org/officeDocument/2006/relationships/slideLayout" Target="../slideLayouts/slideLayout210.xml"/><Relationship Id="rId83" Type="http://schemas.openxmlformats.org/officeDocument/2006/relationships/slideLayout" Target="../slideLayouts/slideLayout231.xml"/><Relationship Id="rId88" Type="http://schemas.openxmlformats.org/officeDocument/2006/relationships/slideLayout" Target="../slideLayouts/slideLayout236.xml"/><Relationship Id="rId111" Type="http://schemas.openxmlformats.org/officeDocument/2006/relationships/slideLayout" Target="../slideLayouts/slideLayout259.xml"/><Relationship Id="rId132" Type="http://schemas.openxmlformats.org/officeDocument/2006/relationships/slideLayout" Target="../slideLayouts/slideLayout280.xml"/><Relationship Id="rId15" Type="http://schemas.openxmlformats.org/officeDocument/2006/relationships/slideLayout" Target="../slideLayouts/slideLayout163.xml"/><Relationship Id="rId36" Type="http://schemas.openxmlformats.org/officeDocument/2006/relationships/slideLayout" Target="../slideLayouts/slideLayout184.xml"/><Relationship Id="rId57" Type="http://schemas.openxmlformats.org/officeDocument/2006/relationships/slideLayout" Target="../slideLayouts/slideLayout205.xml"/><Relationship Id="rId106" Type="http://schemas.openxmlformats.org/officeDocument/2006/relationships/slideLayout" Target="../slideLayouts/slideLayout254.xml"/><Relationship Id="rId127" Type="http://schemas.openxmlformats.org/officeDocument/2006/relationships/slideLayout" Target="../slideLayouts/slideLayout275.xml"/><Relationship Id="rId10" Type="http://schemas.openxmlformats.org/officeDocument/2006/relationships/slideLayout" Target="../slideLayouts/slideLayout158.xml"/><Relationship Id="rId31" Type="http://schemas.openxmlformats.org/officeDocument/2006/relationships/slideLayout" Target="../slideLayouts/slideLayout179.xml"/><Relationship Id="rId52" Type="http://schemas.openxmlformats.org/officeDocument/2006/relationships/slideLayout" Target="../slideLayouts/slideLayout200.xml"/><Relationship Id="rId73" Type="http://schemas.openxmlformats.org/officeDocument/2006/relationships/slideLayout" Target="../slideLayouts/slideLayout221.xml"/><Relationship Id="rId78" Type="http://schemas.openxmlformats.org/officeDocument/2006/relationships/slideLayout" Target="../slideLayouts/slideLayout226.xml"/><Relationship Id="rId94" Type="http://schemas.openxmlformats.org/officeDocument/2006/relationships/slideLayout" Target="../slideLayouts/slideLayout242.xml"/><Relationship Id="rId99" Type="http://schemas.openxmlformats.org/officeDocument/2006/relationships/slideLayout" Target="../slideLayouts/slideLayout247.xml"/><Relationship Id="rId101" Type="http://schemas.openxmlformats.org/officeDocument/2006/relationships/slideLayout" Target="../slideLayouts/slideLayout249.xml"/><Relationship Id="rId122" Type="http://schemas.openxmlformats.org/officeDocument/2006/relationships/slideLayout" Target="../slideLayouts/slideLayout270.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26" Type="http://schemas.openxmlformats.org/officeDocument/2006/relationships/slideLayout" Target="../slideLayouts/slideLayout174.xml"/><Relationship Id="rId47" Type="http://schemas.openxmlformats.org/officeDocument/2006/relationships/slideLayout" Target="../slideLayouts/slideLayout195.xml"/><Relationship Id="rId68" Type="http://schemas.openxmlformats.org/officeDocument/2006/relationships/slideLayout" Target="../slideLayouts/slideLayout216.xml"/><Relationship Id="rId89" Type="http://schemas.openxmlformats.org/officeDocument/2006/relationships/slideLayout" Target="../slideLayouts/slideLayout237.xml"/><Relationship Id="rId112" Type="http://schemas.openxmlformats.org/officeDocument/2006/relationships/slideLayout" Target="../slideLayouts/slideLayout260.xml"/><Relationship Id="rId13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93.xml"/><Relationship Id="rId18" Type="http://schemas.openxmlformats.org/officeDocument/2006/relationships/slideLayout" Target="../slideLayouts/slideLayout298.xml"/><Relationship Id="rId26" Type="http://schemas.openxmlformats.org/officeDocument/2006/relationships/slideLayout" Target="../slideLayouts/slideLayout306.xml"/><Relationship Id="rId21" Type="http://schemas.openxmlformats.org/officeDocument/2006/relationships/slideLayout" Target="../slideLayouts/slideLayout301.xml"/><Relationship Id="rId34" Type="http://schemas.openxmlformats.org/officeDocument/2006/relationships/slideLayout" Target="../slideLayouts/slideLayout314.xml"/><Relationship Id="rId7" Type="http://schemas.openxmlformats.org/officeDocument/2006/relationships/slideLayout" Target="../slideLayouts/slideLayout287.xml"/><Relationship Id="rId12" Type="http://schemas.openxmlformats.org/officeDocument/2006/relationships/slideLayout" Target="../slideLayouts/slideLayout292.xml"/><Relationship Id="rId17" Type="http://schemas.openxmlformats.org/officeDocument/2006/relationships/slideLayout" Target="../slideLayouts/slideLayout297.xml"/><Relationship Id="rId25" Type="http://schemas.openxmlformats.org/officeDocument/2006/relationships/slideLayout" Target="../slideLayouts/slideLayout305.xml"/><Relationship Id="rId33" Type="http://schemas.openxmlformats.org/officeDocument/2006/relationships/slideLayout" Target="../slideLayouts/slideLayout313.xml"/><Relationship Id="rId38" Type="http://schemas.openxmlformats.org/officeDocument/2006/relationships/theme" Target="../theme/theme4.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20" Type="http://schemas.openxmlformats.org/officeDocument/2006/relationships/slideLayout" Target="../slideLayouts/slideLayout300.xml"/><Relationship Id="rId29" Type="http://schemas.openxmlformats.org/officeDocument/2006/relationships/slideLayout" Target="../slideLayouts/slideLayout309.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24" Type="http://schemas.openxmlformats.org/officeDocument/2006/relationships/slideLayout" Target="../slideLayouts/slideLayout304.xml"/><Relationship Id="rId32" Type="http://schemas.openxmlformats.org/officeDocument/2006/relationships/slideLayout" Target="../slideLayouts/slideLayout312.xml"/><Relationship Id="rId37" Type="http://schemas.openxmlformats.org/officeDocument/2006/relationships/slideLayout" Target="../slideLayouts/slideLayout317.xml"/><Relationship Id="rId5" Type="http://schemas.openxmlformats.org/officeDocument/2006/relationships/slideLayout" Target="../slideLayouts/slideLayout285.xml"/><Relationship Id="rId15" Type="http://schemas.openxmlformats.org/officeDocument/2006/relationships/slideLayout" Target="../slideLayouts/slideLayout295.xml"/><Relationship Id="rId23" Type="http://schemas.openxmlformats.org/officeDocument/2006/relationships/slideLayout" Target="../slideLayouts/slideLayout303.xml"/><Relationship Id="rId28" Type="http://schemas.openxmlformats.org/officeDocument/2006/relationships/slideLayout" Target="../slideLayouts/slideLayout308.xml"/><Relationship Id="rId36" Type="http://schemas.openxmlformats.org/officeDocument/2006/relationships/slideLayout" Target="../slideLayouts/slideLayout316.xml"/><Relationship Id="rId10" Type="http://schemas.openxmlformats.org/officeDocument/2006/relationships/slideLayout" Target="../slideLayouts/slideLayout290.xml"/><Relationship Id="rId19" Type="http://schemas.openxmlformats.org/officeDocument/2006/relationships/slideLayout" Target="../slideLayouts/slideLayout299.xml"/><Relationship Id="rId31" Type="http://schemas.openxmlformats.org/officeDocument/2006/relationships/slideLayout" Target="../slideLayouts/slideLayout311.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 Id="rId22" Type="http://schemas.openxmlformats.org/officeDocument/2006/relationships/slideLayout" Target="../slideLayouts/slideLayout302.xml"/><Relationship Id="rId27" Type="http://schemas.openxmlformats.org/officeDocument/2006/relationships/slideLayout" Target="../slideLayouts/slideLayout307.xml"/><Relationship Id="rId30" Type="http://schemas.openxmlformats.org/officeDocument/2006/relationships/slideLayout" Target="../slideLayouts/slideLayout310.xml"/><Relationship Id="rId35" Type="http://schemas.openxmlformats.org/officeDocument/2006/relationships/slideLayout" Target="../slideLayouts/slideLayout315.xml"/><Relationship Id="rId8" Type="http://schemas.openxmlformats.org/officeDocument/2006/relationships/slideLayout" Target="../slideLayouts/slideLayout288.xml"/><Relationship Id="rId3" Type="http://schemas.openxmlformats.org/officeDocument/2006/relationships/slideLayout" Target="../slideLayouts/slideLayout2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5.xml"/><Relationship Id="rId3" Type="http://schemas.openxmlformats.org/officeDocument/2006/relationships/slideLayout" Target="../slideLayouts/slideLayout320.xml"/><Relationship Id="rId7" Type="http://schemas.openxmlformats.org/officeDocument/2006/relationships/slideLayout" Target="../slideLayouts/slideLayout324.xml"/><Relationship Id="rId12" Type="http://schemas.openxmlformats.org/officeDocument/2006/relationships/theme" Target="../theme/theme5.xml"/><Relationship Id="rId2" Type="http://schemas.openxmlformats.org/officeDocument/2006/relationships/slideLayout" Target="../slideLayouts/slideLayout319.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5" Type="http://schemas.openxmlformats.org/officeDocument/2006/relationships/slideLayout" Target="../slideLayouts/slideLayout322.xml"/><Relationship Id="rId10" Type="http://schemas.openxmlformats.org/officeDocument/2006/relationships/slideLayout" Target="../slideLayouts/slideLayout327.xml"/><Relationship Id="rId4" Type="http://schemas.openxmlformats.org/officeDocument/2006/relationships/slideLayout" Target="../slideLayouts/slideLayout321.xml"/><Relationship Id="rId9" Type="http://schemas.openxmlformats.org/officeDocument/2006/relationships/slideLayout" Target="../slideLayouts/slideLayout326.xml"/></Relationships>
</file>

<file path=ppt/slideMasters/_rels/slideMaster6.xml.rels><?xml version="1.0" encoding="UTF-8" standalone="yes"?>
<Relationships xmlns="http://schemas.openxmlformats.org/package/2006/relationships"><Relationship Id="rId117" Type="http://schemas.openxmlformats.org/officeDocument/2006/relationships/slideLayout" Target="../slideLayouts/slideLayout445.xml"/><Relationship Id="rId21" Type="http://schemas.openxmlformats.org/officeDocument/2006/relationships/slideLayout" Target="../slideLayouts/slideLayout349.xml"/><Relationship Id="rId42" Type="http://schemas.openxmlformats.org/officeDocument/2006/relationships/slideLayout" Target="../slideLayouts/slideLayout370.xml"/><Relationship Id="rId63" Type="http://schemas.openxmlformats.org/officeDocument/2006/relationships/slideLayout" Target="../slideLayouts/slideLayout391.xml"/><Relationship Id="rId84" Type="http://schemas.openxmlformats.org/officeDocument/2006/relationships/slideLayout" Target="../slideLayouts/slideLayout412.xml"/><Relationship Id="rId138" Type="http://schemas.openxmlformats.org/officeDocument/2006/relationships/slideLayout" Target="../slideLayouts/slideLayout466.xml"/><Relationship Id="rId107" Type="http://schemas.openxmlformats.org/officeDocument/2006/relationships/slideLayout" Target="../slideLayouts/slideLayout435.xml"/><Relationship Id="rId11" Type="http://schemas.openxmlformats.org/officeDocument/2006/relationships/slideLayout" Target="../slideLayouts/slideLayout339.xml"/><Relationship Id="rId32" Type="http://schemas.openxmlformats.org/officeDocument/2006/relationships/slideLayout" Target="../slideLayouts/slideLayout360.xml"/><Relationship Id="rId37" Type="http://schemas.openxmlformats.org/officeDocument/2006/relationships/slideLayout" Target="../slideLayouts/slideLayout365.xml"/><Relationship Id="rId53" Type="http://schemas.openxmlformats.org/officeDocument/2006/relationships/slideLayout" Target="../slideLayouts/slideLayout381.xml"/><Relationship Id="rId58" Type="http://schemas.openxmlformats.org/officeDocument/2006/relationships/slideLayout" Target="../slideLayouts/slideLayout386.xml"/><Relationship Id="rId74" Type="http://schemas.openxmlformats.org/officeDocument/2006/relationships/slideLayout" Target="../slideLayouts/slideLayout402.xml"/><Relationship Id="rId79" Type="http://schemas.openxmlformats.org/officeDocument/2006/relationships/slideLayout" Target="../slideLayouts/slideLayout407.xml"/><Relationship Id="rId102" Type="http://schemas.openxmlformats.org/officeDocument/2006/relationships/slideLayout" Target="../slideLayouts/slideLayout430.xml"/><Relationship Id="rId123" Type="http://schemas.openxmlformats.org/officeDocument/2006/relationships/slideLayout" Target="../slideLayouts/slideLayout451.xml"/><Relationship Id="rId128" Type="http://schemas.openxmlformats.org/officeDocument/2006/relationships/slideLayout" Target="../slideLayouts/slideLayout456.xml"/><Relationship Id="rId5" Type="http://schemas.openxmlformats.org/officeDocument/2006/relationships/slideLayout" Target="../slideLayouts/slideLayout333.xml"/><Relationship Id="rId90" Type="http://schemas.openxmlformats.org/officeDocument/2006/relationships/slideLayout" Target="../slideLayouts/slideLayout418.xml"/><Relationship Id="rId95" Type="http://schemas.openxmlformats.org/officeDocument/2006/relationships/slideLayout" Target="../slideLayouts/slideLayout423.xml"/><Relationship Id="rId22" Type="http://schemas.openxmlformats.org/officeDocument/2006/relationships/slideLayout" Target="../slideLayouts/slideLayout350.xml"/><Relationship Id="rId27" Type="http://schemas.openxmlformats.org/officeDocument/2006/relationships/slideLayout" Target="../slideLayouts/slideLayout355.xml"/><Relationship Id="rId43" Type="http://schemas.openxmlformats.org/officeDocument/2006/relationships/slideLayout" Target="../slideLayouts/slideLayout371.xml"/><Relationship Id="rId48" Type="http://schemas.openxmlformats.org/officeDocument/2006/relationships/slideLayout" Target="../slideLayouts/slideLayout376.xml"/><Relationship Id="rId64" Type="http://schemas.openxmlformats.org/officeDocument/2006/relationships/slideLayout" Target="../slideLayouts/slideLayout392.xml"/><Relationship Id="rId69" Type="http://schemas.openxmlformats.org/officeDocument/2006/relationships/slideLayout" Target="../slideLayouts/slideLayout397.xml"/><Relationship Id="rId113" Type="http://schemas.openxmlformats.org/officeDocument/2006/relationships/slideLayout" Target="../slideLayouts/slideLayout441.xml"/><Relationship Id="rId118" Type="http://schemas.openxmlformats.org/officeDocument/2006/relationships/slideLayout" Target="../slideLayouts/slideLayout446.xml"/><Relationship Id="rId134" Type="http://schemas.openxmlformats.org/officeDocument/2006/relationships/slideLayout" Target="../slideLayouts/slideLayout462.xml"/><Relationship Id="rId139" Type="http://schemas.openxmlformats.org/officeDocument/2006/relationships/slideLayout" Target="../slideLayouts/slideLayout467.xml"/><Relationship Id="rId80" Type="http://schemas.openxmlformats.org/officeDocument/2006/relationships/slideLayout" Target="../slideLayouts/slideLayout408.xml"/><Relationship Id="rId85" Type="http://schemas.openxmlformats.org/officeDocument/2006/relationships/slideLayout" Target="../slideLayouts/slideLayout413.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33" Type="http://schemas.openxmlformats.org/officeDocument/2006/relationships/slideLayout" Target="../slideLayouts/slideLayout361.xml"/><Relationship Id="rId38" Type="http://schemas.openxmlformats.org/officeDocument/2006/relationships/slideLayout" Target="../slideLayouts/slideLayout366.xml"/><Relationship Id="rId59" Type="http://schemas.openxmlformats.org/officeDocument/2006/relationships/slideLayout" Target="../slideLayouts/slideLayout387.xml"/><Relationship Id="rId103" Type="http://schemas.openxmlformats.org/officeDocument/2006/relationships/slideLayout" Target="../slideLayouts/slideLayout431.xml"/><Relationship Id="rId108" Type="http://schemas.openxmlformats.org/officeDocument/2006/relationships/slideLayout" Target="../slideLayouts/slideLayout436.xml"/><Relationship Id="rId124" Type="http://schemas.openxmlformats.org/officeDocument/2006/relationships/slideLayout" Target="../slideLayouts/slideLayout452.xml"/><Relationship Id="rId129" Type="http://schemas.openxmlformats.org/officeDocument/2006/relationships/slideLayout" Target="../slideLayouts/slideLayout457.xml"/><Relationship Id="rId54" Type="http://schemas.openxmlformats.org/officeDocument/2006/relationships/slideLayout" Target="../slideLayouts/slideLayout382.xml"/><Relationship Id="rId70" Type="http://schemas.openxmlformats.org/officeDocument/2006/relationships/slideLayout" Target="../slideLayouts/slideLayout398.xml"/><Relationship Id="rId75" Type="http://schemas.openxmlformats.org/officeDocument/2006/relationships/slideLayout" Target="../slideLayouts/slideLayout403.xml"/><Relationship Id="rId91" Type="http://schemas.openxmlformats.org/officeDocument/2006/relationships/slideLayout" Target="../slideLayouts/slideLayout419.xml"/><Relationship Id="rId96" Type="http://schemas.openxmlformats.org/officeDocument/2006/relationships/slideLayout" Target="../slideLayouts/slideLayout424.xml"/><Relationship Id="rId140" Type="http://schemas.openxmlformats.org/officeDocument/2006/relationships/slideLayout" Target="../slideLayouts/slideLayout468.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23" Type="http://schemas.openxmlformats.org/officeDocument/2006/relationships/slideLayout" Target="../slideLayouts/slideLayout351.xml"/><Relationship Id="rId28" Type="http://schemas.openxmlformats.org/officeDocument/2006/relationships/slideLayout" Target="../slideLayouts/slideLayout356.xml"/><Relationship Id="rId49" Type="http://schemas.openxmlformats.org/officeDocument/2006/relationships/slideLayout" Target="../slideLayouts/slideLayout377.xml"/><Relationship Id="rId114" Type="http://schemas.openxmlformats.org/officeDocument/2006/relationships/slideLayout" Target="../slideLayouts/slideLayout442.xml"/><Relationship Id="rId119" Type="http://schemas.openxmlformats.org/officeDocument/2006/relationships/slideLayout" Target="../slideLayouts/slideLayout447.xml"/><Relationship Id="rId44" Type="http://schemas.openxmlformats.org/officeDocument/2006/relationships/slideLayout" Target="../slideLayouts/slideLayout372.xml"/><Relationship Id="rId60" Type="http://schemas.openxmlformats.org/officeDocument/2006/relationships/slideLayout" Target="../slideLayouts/slideLayout388.xml"/><Relationship Id="rId65" Type="http://schemas.openxmlformats.org/officeDocument/2006/relationships/slideLayout" Target="../slideLayouts/slideLayout393.xml"/><Relationship Id="rId81" Type="http://schemas.openxmlformats.org/officeDocument/2006/relationships/slideLayout" Target="../slideLayouts/slideLayout409.xml"/><Relationship Id="rId86" Type="http://schemas.openxmlformats.org/officeDocument/2006/relationships/slideLayout" Target="../slideLayouts/slideLayout414.xml"/><Relationship Id="rId130" Type="http://schemas.openxmlformats.org/officeDocument/2006/relationships/slideLayout" Target="../slideLayouts/slideLayout458.xml"/><Relationship Id="rId135" Type="http://schemas.openxmlformats.org/officeDocument/2006/relationships/slideLayout" Target="../slideLayouts/slideLayout463.xml"/><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39" Type="http://schemas.openxmlformats.org/officeDocument/2006/relationships/slideLayout" Target="../slideLayouts/slideLayout367.xml"/><Relationship Id="rId109" Type="http://schemas.openxmlformats.org/officeDocument/2006/relationships/slideLayout" Target="../slideLayouts/slideLayout437.xml"/><Relationship Id="rId34" Type="http://schemas.openxmlformats.org/officeDocument/2006/relationships/slideLayout" Target="../slideLayouts/slideLayout362.xml"/><Relationship Id="rId50" Type="http://schemas.openxmlformats.org/officeDocument/2006/relationships/slideLayout" Target="../slideLayouts/slideLayout378.xml"/><Relationship Id="rId55" Type="http://schemas.openxmlformats.org/officeDocument/2006/relationships/slideLayout" Target="../slideLayouts/slideLayout383.xml"/><Relationship Id="rId76" Type="http://schemas.openxmlformats.org/officeDocument/2006/relationships/slideLayout" Target="../slideLayouts/slideLayout404.xml"/><Relationship Id="rId97" Type="http://schemas.openxmlformats.org/officeDocument/2006/relationships/slideLayout" Target="../slideLayouts/slideLayout425.xml"/><Relationship Id="rId104" Type="http://schemas.openxmlformats.org/officeDocument/2006/relationships/slideLayout" Target="../slideLayouts/slideLayout432.xml"/><Relationship Id="rId120" Type="http://schemas.openxmlformats.org/officeDocument/2006/relationships/slideLayout" Target="../slideLayouts/slideLayout448.xml"/><Relationship Id="rId125" Type="http://schemas.openxmlformats.org/officeDocument/2006/relationships/slideLayout" Target="../slideLayouts/slideLayout453.xml"/><Relationship Id="rId141" Type="http://schemas.openxmlformats.org/officeDocument/2006/relationships/theme" Target="../theme/theme6.xml"/><Relationship Id="rId7" Type="http://schemas.openxmlformats.org/officeDocument/2006/relationships/slideLayout" Target="../slideLayouts/slideLayout335.xml"/><Relationship Id="rId71" Type="http://schemas.openxmlformats.org/officeDocument/2006/relationships/slideLayout" Target="../slideLayouts/slideLayout399.xml"/><Relationship Id="rId92" Type="http://schemas.openxmlformats.org/officeDocument/2006/relationships/slideLayout" Target="../slideLayouts/slideLayout420.xml"/><Relationship Id="rId2" Type="http://schemas.openxmlformats.org/officeDocument/2006/relationships/slideLayout" Target="../slideLayouts/slideLayout330.xml"/><Relationship Id="rId29" Type="http://schemas.openxmlformats.org/officeDocument/2006/relationships/slideLayout" Target="../slideLayouts/slideLayout357.xml"/><Relationship Id="rId24" Type="http://schemas.openxmlformats.org/officeDocument/2006/relationships/slideLayout" Target="../slideLayouts/slideLayout352.xml"/><Relationship Id="rId40" Type="http://schemas.openxmlformats.org/officeDocument/2006/relationships/slideLayout" Target="../slideLayouts/slideLayout368.xml"/><Relationship Id="rId45" Type="http://schemas.openxmlformats.org/officeDocument/2006/relationships/slideLayout" Target="../slideLayouts/slideLayout373.xml"/><Relationship Id="rId66" Type="http://schemas.openxmlformats.org/officeDocument/2006/relationships/slideLayout" Target="../slideLayouts/slideLayout394.xml"/><Relationship Id="rId87" Type="http://schemas.openxmlformats.org/officeDocument/2006/relationships/slideLayout" Target="../slideLayouts/slideLayout415.xml"/><Relationship Id="rId110" Type="http://schemas.openxmlformats.org/officeDocument/2006/relationships/slideLayout" Target="../slideLayouts/slideLayout438.xml"/><Relationship Id="rId115" Type="http://schemas.openxmlformats.org/officeDocument/2006/relationships/slideLayout" Target="../slideLayouts/slideLayout443.xml"/><Relationship Id="rId131" Type="http://schemas.openxmlformats.org/officeDocument/2006/relationships/slideLayout" Target="../slideLayouts/slideLayout459.xml"/><Relationship Id="rId136" Type="http://schemas.openxmlformats.org/officeDocument/2006/relationships/slideLayout" Target="../slideLayouts/slideLayout464.xml"/><Relationship Id="rId61" Type="http://schemas.openxmlformats.org/officeDocument/2006/relationships/slideLayout" Target="../slideLayouts/slideLayout389.xml"/><Relationship Id="rId82" Type="http://schemas.openxmlformats.org/officeDocument/2006/relationships/slideLayout" Target="../slideLayouts/slideLayout410.xml"/><Relationship Id="rId19" Type="http://schemas.openxmlformats.org/officeDocument/2006/relationships/slideLayout" Target="../slideLayouts/slideLayout347.xml"/><Relationship Id="rId14" Type="http://schemas.openxmlformats.org/officeDocument/2006/relationships/slideLayout" Target="../slideLayouts/slideLayout342.xml"/><Relationship Id="rId30" Type="http://schemas.openxmlformats.org/officeDocument/2006/relationships/slideLayout" Target="../slideLayouts/slideLayout358.xml"/><Relationship Id="rId35" Type="http://schemas.openxmlformats.org/officeDocument/2006/relationships/slideLayout" Target="../slideLayouts/slideLayout363.xml"/><Relationship Id="rId56" Type="http://schemas.openxmlformats.org/officeDocument/2006/relationships/slideLayout" Target="../slideLayouts/slideLayout384.xml"/><Relationship Id="rId77" Type="http://schemas.openxmlformats.org/officeDocument/2006/relationships/slideLayout" Target="../slideLayouts/slideLayout405.xml"/><Relationship Id="rId100" Type="http://schemas.openxmlformats.org/officeDocument/2006/relationships/slideLayout" Target="../slideLayouts/slideLayout428.xml"/><Relationship Id="rId105" Type="http://schemas.openxmlformats.org/officeDocument/2006/relationships/slideLayout" Target="../slideLayouts/slideLayout433.xml"/><Relationship Id="rId126" Type="http://schemas.openxmlformats.org/officeDocument/2006/relationships/slideLayout" Target="../slideLayouts/slideLayout454.xml"/><Relationship Id="rId8" Type="http://schemas.openxmlformats.org/officeDocument/2006/relationships/slideLayout" Target="../slideLayouts/slideLayout336.xml"/><Relationship Id="rId51" Type="http://schemas.openxmlformats.org/officeDocument/2006/relationships/slideLayout" Target="../slideLayouts/slideLayout379.xml"/><Relationship Id="rId72" Type="http://schemas.openxmlformats.org/officeDocument/2006/relationships/slideLayout" Target="../slideLayouts/slideLayout400.xml"/><Relationship Id="rId93" Type="http://schemas.openxmlformats.org/officeDocument/2006/relationships/slideLayout" Target="../slideLayouts/slideLayout421.xml"/><Relationship Id="rId98" Type="http://schemas.openxmlformats.org/officeDocument/2006/relationships/slideLayout" Target="../slideLayouts/slideLayout426.xml"/><Relationship Id="rId121" Type="http://schemas.openxmlformats.org/officeDocument/2006/relationships/slideLayout" Target="../slideLayouts/slideLayout449.xml"/><Relationship Id="rId3" Type="http://schemas.openxmlformats.org/officeDocument/2006/relationships/slideLayout" Target="../slideLayouts/slideLayout331.xml"/><Relationship Id="rId25" Type="http://schemas.openxmlformats.org/officeDocument/2006/relationships/slideLayout" Target="../slideLayouts/slideLayout353.xml"/><Relationship Id="rId46" Type="http://schemas.openxmlformats.org/officeDocument/2006/relationships/slideLayout" Target="../slideLayouts/slideLayout374.xml"/><Relationship Id="rId67" Type="http://schemas.openxmlformats.org/officeDocument/2006/relationships/slideLayout" Target="../slideLayouts/slideLayout395.xml"/><Relationship Id="rId116" Type="http://schemas.openxmlformats.org/officeDocument/2006/relationships/slideLayout" Target="../slideLayouts/slideLayout444.xml"/><Relationship Id="rId137" Type="http://schemas.openxmlformats.org/officeDocument/2006/relationships/slideLayout" Target="../slideLayouts/slideLayout465.xml"/><Relationship Id="rId20" Type="http://schemas.openxmlformats.org/officeDocument/2006/relationships/slideLayout" Target="../slideLayouts/slideLayout348.xml"/><Relationship Id="rId41" Type="http://schemas.openxmlformats.org/officeDocument/2006/relationships/slideLayout" Target="../slideLayouts/slideLayout369.xml"/><Relationship Id="rId62" Type="http://schemas.openxmlformats.org/officeDocument/2006/relationships/slideLayout" Target="../slideLayouts/slideLayout390.xml"/><Relationship Id="rId83" Type="http://schemas.openxmlformats.org/officeDocument/2006/relationships/slideLayout" Target="../slideLayouts/slideLayout411.xml"/><Relationship Id="rId88" Type="http://schemas.openxmlformats.org/officeDocument/2006/relationships/slideLayout" Target="../slideLayouts/slideLayout416.xml"/><Relationship Id="rId111" Type="http://schemas.openxmlformats.org/officeDocument/2006/relationships/slideLayout" Target="../slideLayouts/slideLayout439.xml"/><Relationship Id="rId132" Type="http://schemas.openxmlformats.org/officeDocument/2006/relationships/slideLayout" Target="../slideLayouts/slideLayout460.xml"/><Relationship Id="rId15" Type="http://schemas.openxmlformats.org/officeDocument/2006/relationships/slideLayout" Target="../slideLayouts/slideLayout343.xml"/><Relationship Id="rId36" Type="http://schemas.openxmlformats.org/officeDocument/2006/relationships/slideLayout" Target="../slideLayouts/slideLayout364.xml"/><Relationship Id="rId57" Type="http://schemas.openxmlformats.org/officeDocument/2006/relationships/slideLayout" Target="../slideLayouts/slideLayout385.xml"/><Relationship Id="rId106" Type="http://schemas.openxmlformats.org/officeDocument/2006/relationships/slideLayout" Target="../slideLayouts/slideLayout434.xml"/><Relationship Id="rId127" Type="http://schemas.openxmlformats.org/officeDocument/2006/relationships/slideLayout" Target="../slideLayouts/slideLayout455.xml"/><Relationship Id="rId10" Type="http://schemas.openxmlformats.org/officeDocument/2006/relationships/slideLayout" Target="../slideLayouts/slideLayout338.xml"/><Relationship Id="rId31" Type="http://schemas.openxmlformats.org/officeDocument/2006/relationships/slideLayout" Target="../slideLayouts/slideLayout359.xml"/><Relationship Id="rId52" Type="http://schemas.openxmlformats.org/officeDocument/2006/relationships/slideLayout" Target="../slideLayouts/slideLayout380.xml"/><Relationship Id="rId73" Type="http://schemas.openxmlformats.org/officeDocument/2006/relationships/slideLayout" Target="../slideLayouts/slideLayout401.xml"/><Relationship Id="rId78" Type="http://schemas.openxmlformats.org/officeDocument/2006/relationships/slideLayout" Target="../slideLayouts/slideLayout406.xml"/><Relationship Id="rId94" Type="http://schemas.openxmlformats.org/officeDocument/2006/relationships/slideLayout" Target="../slideLayouts/slideLayout422.xml"/><Relationship Id="rId99" Type="http://schemas.openxmlformats.org/officeDocument/2006/relationships/slideLayout" Target="../slideLayouts/slideLayout427.xml"/><Relationship Id="rId101" Type="http://schemas.openxmlformats.org/officeDocument/2006/relationships/slideLayout" Target="../slideLayouts/slideLayout429.xml"/><Relationship Id="rId122" Type="http://schemas.openxmlformats.org/officeDocument/2006/relationships/slideLayout" Target="../slideLayouts/slideLayout450.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26" Type="http://schemas.openxmlformats.org/officeDocument/2006/relationships/slideLayout" Target="../slideLayouts/slideLayout354.xml"/><Relationship Id="rId47" Type="http://schemas.openxmlformats.org/officeDocument/2006/relationships/slideLayout" Target="../slideLayouts/slideLayout375.xml"/><Relationship Id="rId68" Type="http://schemas.openxmlformats.org/officeDocument/2006/relationships/slideLayout" Target="../slideLayouts/slideLayout396.xml"/><Relationship Id="rId89" Type="http://schemas.openxmlformats.org/officeDocument/2006/relationships/slideLayout" Target="../slideLayouts/slideLayout417.xml"/><Relationship Id="rId112" Type="http://schemas.openxmlformats.org/officeDocument/2006/relationships/slideLayout" Target="../slideLayouts/slideLayout440.xml"/><Relationship Id="rId133" Type="http://schemas.openxmlformats.org/officeDocument/2006/relationships/slideLayout" Target="../slideLayouts/slideLayout461.xml"/><Relationship Id="rId16" Type="http://schemas.openxmlformats.org/officeDocument/2006/relationships/slideLayout" Target="../slideLayouts/slideLayout3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8788399" y="4831559"/>
            <a:ext cx="127001" cy="127001"/>
          </a:xfrm>
          <a:prstGeom prst="rect">
            <a:avLst/>
          </a:prstGeom>
          <a:ln w="12700">
            <a:miter lim="400000"/>
          </a:ln>
        </p:spPr>
        <p:txBody>
          <a:bodyPr wrap="none" lIns="0" tIns="0" rIns="0" bIns="0" anchor="ctr">
            <a:spAutoFit/>
          </a:bodyPr>
          <a:lstStyle>
            <a:lvl1pPr algn="r">
              <a:defRPr sz="600">
                <a:solidFill>
                  <a:srgbClr val="FFFFFF"/>
                </a:solidFill>
              </a:defRPr>
            </a:lvl1pPr>
          </a:lstStyle>
          <a:p>
            <a:fld id="{86CB4B4D-7CA3-9044-876B-883B54F8677D}" type="slidenum">
              <a:t>‹#›</a:t>
            </a:fld>
            <a:endParaRPr/>
          </a:p>
        </p:txBody>
      </p:sp>
      <p:sp>
        <p:nvSpPr>
          <p:cNvPr id="3"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4"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6" r:id="rId37"/>
    <p:sldLayoutId id="2147483687" r:id="rId38"/>
    <p:sldLayoutId id="2147483688" r:id="rId39"/>
    <p:sldLayoutId id="2147483689" r:id="rId40"/>
    <p:sldLayoutId id="2147483690" r:id="rId41"/>
    <p:sldLayoutId id="2147483692" r:id="rId42"/>
    <p:sldLayoutId id="2147483693" r:id="rId43"/>
    <p:sldLayoutId id="2147483694" r:id="rId44"/>
    <p:sldLayoutId id="2147483696" r:id="rId45"/>
    <p:sldLayoutId id="2147483697" r:id="rId46"/>
    <p:sldLayoutId id="2147483698" r:id="rId47"/>
    <p:sldLayoutId id="2147483699" r:id="rId48"/>
    <p:sldLayoutId id="2147483700"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 id="2147483724" r:id="rId72"/>
    <p:sldLayoutId id="2147483725" r:id="rId73"/>
    <p:sldLayoutId id="2147483726" r:id="rId74"/>
    <p:sldLayoutId id="2147483727" r:id="rId75"/>
    <p:sldLayoutId id="2147483728" r:id="rId76"/>
    <p:sldLayoutId id="2147483729" r:id="rId77"/>
    <p:sldLayoutId id="2147483730" r:id="rId78"/>
    <p:sldLayoutId id="2147483731" r:id="rId79"/>
    <p:sldLayoutId id="2147483732" r:id="rId80"/>
    <p:sldLayoutId id="2147483733" r:id="rId81"/>
    <p:sldLayoutId id="2147483734" r:id="rId82"/>
    <p:sldLayoutId id="2147483735" r:id="rId83"/>
    <p:sldLayoutId id="2147483736" r:id="rId84"/>
    <p:sldLayoutId id="2147483737" r:id="rId85"/>
    <p:sldLayoutId id="2147483738" r:id="rId86"/>
    <p:sldLayoutId id="2147483739" r:id="rId87"/>
    <p:sldLayoutId id="2147483740" r:id="rId88"/>
    <p:sldLayoutId id="2147483741" r:id="rId89"/>
    <p:sldLayoutId id="2147483742" r:id="rId90"/>
    <p:sldLayoutId id="2147483743" r:id="rId91"/>
    <p:sldLayoutId id="2147483744" r:id="rId92"/>
    <p:sldLayoutId id="2147483745" r:id="rId93"/>
    <p:sldLayoutId id="2147483746" r:id="rId94"/>
    <p:sldLayoutId id="2147483747" r:id="rId95"/>
    <p:sldLayoutId id="2147483748" r:id="rId96"/>
    <p:sldLayoutId id="2147483749" r:id="rId97"/>
    <p:sldLayoutId id="2147483750" r:id="rId98"/>
    <p:sldLayoutId id="2147483751" r:id="rId99"/>
    <p:sldLayoutId id="2147483752" r:id="rId100"/>
    <p:sldLayoutId id="2147483753" r:id="rId101"/>
    <p:sldLayoutId id="2147483754" r:id="rId102"/>
    <p:sldLayoutId id="2147483755" r:id="rId103"/>
    <p:sldLayoutId id="2147483756" r:id="rId104"/>
    <p:sldLayoutId id="2147483757" r:id="rId105"/>
    <p:sldLayoutId id="2147483758" r:id="rId106"/>
    <p:sldLayoutId id="2147483759" r:id="rId107"/>
    <p:sldLayoutId id="2147483760" r:id="rId108"/>
    <p:sldLayoutId id="2147483761" r:id="rId109"/>
    <p:sldLayoutId id="2147483762" r:id="rId110"/>
    <p:sldLayoutId id="2147483763" r:id="rId111"/>
    <p:sldLayoutId id="2147483764" r:id="rId112"/>
    <p:sldLayoutId id="2147483765" r:id="rId113"/>
    <p:sldLayoutId id="2147483766" r:id="rId114"/>
    <p:sldLayoutId id="2147483767" r:id="rId115"/>
    <p:sldLayoutId id="2147483768" r:id="rId116"/>
    <p:sldLayoutId id="2147483769" r:id="rId117"/>
    <p:sldLayoutId id="2147483770" r:id="rId118"/>
    <p:sldLayoutId id="2147483771" r:id="rId119"/>
    <p:sldLayoutId id="2147483772" r:id="rId120"/>
    <p:sldLayoutId id="2147483773" r:id="rId121"/>
    <p:sldLayoutId id="2147483774" r:id="rId122"/>
    <p:sldLayoutId id="2147483775" r:id="rId123"/>
    <p:sldLayoutId id="2147483776" r:id="rId124"/>
    <p:sldLayoutId id="2147483777" r:id="rId125"/>
    <p:sldLayoutId id="2147483778" r:id="rId126"/>
    <p:sldLayoutId id="2147483779" r:id="rId127"/>
    <p:sldLayoutId id="2147483780" r:id="rId128"/>
    <p:sldLayoutId id="2147483781" r:id="rId129"/>
    <p:sldLayoutId id="2147483782" r:id="rId130"/>
    <p:sldLayoutId id="2147483783" r:id="rId131"/>
    <p:sldLayoutId id="2147483784" r:id="rId132"/>
    <p:sldLayoutId id="2147483785" r:id="rId133"/>
    <p:sldLayoutId id="2147483786" r:id="rId134"/>
    <p:sldLayoutId id="2147483787" r:id="rId135"/>
    <p:sldLayoutId id="2147483788" r:id="rId136"/>
    <p:sldLayoutId id="2147483789" r:id="rId137"/>
    <p:sldLayoutId id="2147483792" r:id="rId138"/>
    <p:sldLayoutId id="2147483993" r:id="rId139"/>
    <p:sldLayoutId id="2147484135" r:id="rId140"/>
  </p:sldLayoutIdLst>
  <p:transition spd="med"/>
  <p:hf hdr="0" ftr="0" dt="0"/>
  <p:txStyles>
    <p:titleStyle>
      <a:lvl1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1pPr>
      <a:lvl2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2pPr>
      <a:lvl3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3pPr>
      <a:lvl4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4pPr>
      <a:lvl5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5pPr>
      <a:lvl6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6pPr>
      <a:lvl7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7pPr>
      <a:lvl8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8pPr>
      <a:lvl9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9pPr>
    </p:titleStyle>
    <p:bodyStyle>
      <a:lvl1pPr marL="0" marR="0" indent="0" algn="l" defTabSz="457200" rtl="0" latinLnBrk="0">
        <a:lnSpc>
          <a:spcPct val="100000"/>
        </a:lnSpc>
        <a:spcBef>
          <a:spcPts val="1100"/>
        </a:spcBef>
        <a:spcAft>
          <a:spcPts val="0"/>
        </a:spcAft>
        <a:buClrTx/>
        <a:buSzTx/>
        <a:buFontTx/>
        <a:buNone/>
        <a:tabLst/>
        <a:defRPr sz="1400" b="0" i="0" u="none" strike="noStrike" cap="none" spc="0" baseline="0">
          <a:solidFill>
            <a:srgbClr val="FFFFFF"/>
          </a:solidFill>
          <a:uFillTx/>
          <a:latin typeface="IBM Plex Sans"/>
          <a:ea typeface="IBM Plex Sans"/>
          <a:cs typeface="IBM Plex Sans"/>
          <a:sym typeface="IBM Plex Sans"/>
        </a:defRPr>
      </a:lvl1pPr>
      <a:lvl2pPr marL="173037"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2pPr>
      <a:lvl3pPr marL="396875"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3pPr>
      <a:lvl4pPr marL="625475" marR="0" indent="-168275"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4pPr>
      <a:lvl5pPr marL="803275"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5pPr>
      <a:lvl6pPr marL="24460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6pPr>
      <a:lvl7pPr marL="29032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7pPr>
      <a:lvl8pPr marL="33604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8pPr>
      <a:lvl9pPr marL="38176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9pPr>
    </p:bodyStyle>
    <p:otherStyle>
      <a:lvl1pPr marL="0" marR="0" indent="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3429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6858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10287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13716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17145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20574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24003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27432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EB9B9077-BD77-AF4B-AD8B-DE493180B7E4}"/>
              </a:ext>
            </a:extLst>
          </p:cNvPr>
          <p:cNvSpPr txBox="1">
            <a:spLocks/>
          </p:cNvSpPr>
          <p:nvPr userDrawn="1"/>
        </p:nvSpPr>
        <p:spPr>
          <a:xfrm>
            <a:off x="228600" y="4946918"/>
            <a:ext cx="1120515" cy="160031"/>
          </a:xfrm>
          <a:prstGeom prst="rect">
            <a:avLst/>
          </a:prstGeom>
        </p:spPr>
        <p:txBody>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solidFill>
                  <a:srgbClr val="FFFFFF"/>
                </a:solidFill>
                <a:effectLst/>
                <a:uLnTx/>
                <a:uFillTx/>
                <a:latin typeface="IBM Plex Sans" panose="020B0503050203000203" pitchFamily="34" charset="77"/>
                <a:cs typeface="Calibri"/>
              </a:rPr>
              <a:t>© 2019 IBM Corporation</a:t>
            </a:r>
            <a:endParaRPr kumimoji="0" lang="en-US" sz="600" b="0" i="0" u="none" strike="noStrike" kern="1200" cap="none" spc="0" normalizeH="0" baseline="0" noProof="0" dirty="0">
              <a:ln>
                <a:noFill/>
              </a:ln>
              <a:solidFill>
                <a:srgbClr val="FFFFFF"/>
              </a:solidFill>
              <a:effectLst/>
              <a:uLnTx/>
              <a:uFillTx/>
              <a:latin typeface="IBM Plex Sans" panose="020B0503050203000203" pitchFamily="34" charset="77"/>
              <a:cs typeface="Calibri"/>
            </a:endParaRPr>
          </a:p>
        </p:txBody>
      </p:sp>
    </p:spTree>
    <p:extLst>
      <p:ext uri="{BB962C8B-B14F-4D97-AF65-F5344CB8AC3E}">
        <p14:creationId xmlns:p14="http://schemas.microsoft.com/office/powerpoint/2010/main" val="1345568148"/>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Lst>
  <p:transition spd="med"/>
  <p:hf hdr="0" ftr="0" dt="0"/>
  <p:txStyles>
    <p:titleStyle>
      <a:lvl1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p:titleStyle>
    <p:bodyStyle>
      <a:lvl1pPr marL="0" marR="0" indent="0" algn="l" defTabSz="457178"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29" marR="0" indent="-173029"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55" marR="0" indent="-173029"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45" marR="0" indent="-168267"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35" marR="0" indent="-173029"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898"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075"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252"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430"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p:bodyStyle>
    <p:otherStyle>
      <a:lvl1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1pPr>
      <a:lvl2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2pPr>
      <a:lvl3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3pPr>
      <a:lvl4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4pPr>
      <a:lvl5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5pPr>
      <a:lvl6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6pPr>
      <a:lvl7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7pPr>
      <a:lvl8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8pPr>
      <a:lvl9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8812808" y="4848894"/>
            <a:ext cx="102593" cy="92333"/>
          </a:xfrm>
          <a:prstGeom prst="rect">
            <a:avLst/>
          </a:prstGeom>
          <a:ln w="12700">
            <a:miter lim="400000"/>
          </a:ln>
        </p:spPr>
        <p:txBody>
          <a:bodyPr wrap="none" lIns="0" tIns="0" rIns="0" bIns="0" anchor="ctr">
            <a:spAutoFit/>
          </a:bodyPr>
          <a:lstStyle>
            <a:lvl1pPr algn="r">
              <a:defRPr sz="600">
                <a:solidFill>
                  <a:srgbClr val="FFFFFF"/>
                </a:solidFill>
              </a:defRPr>
            </a:lvl1pPr>
          </a:lstStyle>
          <a:p>
            <a:fld id="{86CB4B4D-7CA3-9044-876B-883B54F8677D}" type="slidenum">
              <a:t>‹#›</a:t>
            </a:fld>
            <a:endParaRPr dirty="0"/>
          </a:p>
        </p:txBody>
      </p:sp>
      <p:sp>
        <p:nvSpPr>
          <p:cNvPr id="3"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4"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8826863"/>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 id="2147483827" r:id="rId25"/>
    <p:sldLayoutId id="2147483828" r:id="rId26"/>
    <p:sldLayoutId id="2147483829" r:id="rId27"/>
    <p:sldLayoutId id="2147483830" r:id="rId28"/>
    <p:sldLayoutId id="2147483831" r:id="rId29"/>
    <p:sldLayoutId id="2147483832" r:id="rId30"/>
    <p:sldLayoutId id="2147483833" r:id="rId31"/>
    <p:sldLayoutId id="2147483834" r:id="rId32"/>
    <p:sldLayoutId id="2147483835" r:id="rId33"/>
    <p:sldLayoutId id="2147483836" r:id="rId34"/>
    <p:sldLayoutId id="2147483837" r:id="rId35"/>
    <p:sldLayoutId id="2147483838" r:id="rId36"/>
    <p:sldLayoutId id="2147483839" r:id="rId37"/>
    <p:sldLayoutId id="2147483840" r:id="rId38"/>
    <p:sldLayoutId id="2147483841" r:id="rId39"/>
    <p:sldLayoutId id="2147483842" r:id="rId40"/>
    <p:sldLayoutId id="2147483843" r:id="rId41"/>
    <p:sldLayoutId id="2147483844" r:id="rId42"/>
    <p:sldLayoutId id="2147483845" r:id="rId43"/>
    <p:sldLayoutId id="2147483846" r:id="rId44"/>
    <p:sldLayoutId id="2147483847" r:id="rId45"/>
    <p:sldLayoutId id="2147483848" r:id="rId46"/>
    <p:sldLayoutId id="2147483849" r:id="rId47"/>
    <p:sldLayoutId id="2147483850" r:id="rId48"/>
    <p:sldLayoutId id="2147483851" r:id="rId49"/>
    <p:sldLayoutId id="2147483852" r:id="rId50"/>
    <p:sldLayoutId id="2147483853" r:id="rId51"/>
    <p:sldLayoutId id="2147483854" r:id="rId52"/>
    <p:sldLayoutId id="2147483855" r:id="rId53"/>
    <p:sldLayoutId id="2147483856" r:id="rId54"/>
    <p:sldLayoutId id="2147483857" r:id="rId55"/>
    <p:sldLayoutId id="2147483858" r:id="rId56"/>
    <p:sldLayoutId id="2147483859" r:id="rId57"/>
    <p:sldLayoutId id="2147483860" r:id="rId58"/>
    <p:sldLayoutId id="2147483861" r:id="rId59"/>
    <p:sldLayoutId id="2147483862" r:id="rId60"/>
    <p:sldLayoutId id="2147483863" r:id="rId61"/>
    <p:sldLayoutId id="2147483864" r:id="rId62"/>
    <p:sldLayoutId id="2147483865" r:id="rId63"/>
    <p:sldLayoutId id="2147483866" r:id="rId64"/>
    <p:sldLayoutId id="2147483867" r:id="rId65"/>
    <p:sldLayoutId id="2147483868" r:id="rId66"/>
    <p:sldLayoutId id="2147483869" r:id="rId67"/>
    <p:sldLayoutId id="2147483870" r:id="rId68"/>
    <p:sldLayoutId id="2147483871" r:id="rId69"/>
    <p:sldLayoutId id="2147483872" r:id="rId70"/>
    <p:sldLayoutId id="2147483873" r:id="rId71"/>
    <p:sldLayoutId id="2147483874" r:id="rId72"/>
    <p:sldLayoutId id="2147483875" r:id="rId73"/>
    <p:sldLayoutId id="2147483876" r:id="rId74"/>
    <p:sldLayoutId id="2147483877" r:id="rId75"/>
    <p:sldLayoutId id="2147483878" r:id="rId76"/>
    <p:sldLayoutId id="2147483879" r:id="rId77"/>
    <p:sldLayoutId id="2147483880" r:id="rId78"/>
    <p:sldLayoutId id="2147483881" r:id="rId79"/>
    <p:sldLayoutId id="2147483882" r:id="rId80"/>
    <p:sldLayoutId id="2147483883" r:id="rId81"/>
    <p:sldLayoutId id="2147483884" r:id="rId82"/>
    <p:sldLayoutId id="2147483885" r:id="rId83"/>
    <p:sldLayoutId id="2147483886" r:id="rId84"/>
    <p:sldLayoutId id="2147483887" r:id="rId85"/>
    <p:sldLayoutId id="2147483888" r:id="rId86"/>
    <p:sldLayoutId id="2147483889" r:id="rId87"/>
    <p:sldLayoutId id="2147483890" r:id="rId88"/>
    <p:sldLayoutId id="2147483891" r:id="rId89"/>
    <p:sldLayoutId id="2147483892" r:id="rId90"/>
    <p:sldLayoutId id="2147483893" r:id="rId91"/>
    <p:sldLayoutId id="2147483894" r:id="rId92"/>
    <p:sldLayoutId id="2147483895" r:id="rId93"/>
    <p:sldLayoutId id="2147483896" r:id="rId94"/>
    <p:sldLayoutId id="2147483897" r:id="rId95"/>
    <p:sldLayoutId id="2147483898" r:id="rId96"/>
    <p:sldLayoutId id="2147483899" r:id="rId97"/>
    <p:sldLayoutId id="2147483900" r:id="rId98"/>
    <p:sldLayoutId id="2147483901" r:id="rId99"/>
    <p:sldLayoutId id="2147483902" r:id="rId100"/>
    <p:sldLayoutId id="2147483903" r:id="rId101"/>
    <p:sldLayoutId id="2147483904" r:id="rId102"/>
    <p:sldLayoutId id="2147483905" r:id="rId103"/>
    <p:sldLayoutId id="2147483906" r:id="rId104"/>
    <p:sldLayoutId id="2147483907" r:id="rId105"/>
    <p:sldLayoutId id="2147483908" r:id="rId106"/>
    <p:sldLayoutId id="2147483909" r:id="rId107"/>
    <p:sldLayoutId id="2147483910" r:id="rId108"/>
    <p:sldLayoutId id="2147483911" r:id="rId109"/>
    <p:sldLayoutId id="2147483912" r:id="rId110"/>
    <p:sldLayoutId id="2147483913" r:id="rId111"/>
    <p:sldLayoutId id="2147483914" r:id="rId112"/>
    <p:sldLayoutId id="2147483915" r:id="rId113"/>
    <p:sldLayoutId id="2147483916" r:id="rId114"/>
    <p:sldLayoutId id="2147483917" r:id="rId115"/>
    <p:sldLayoutId id="2147483918" r:id="rId116"/>
    <p:sldLayoutId id="2147483919" r:id="rId117"/>
    <p:sldLayoutId id="2147483920" r:id="rId118"/>
    <p:sldLayoutId id="2147483921" r:id="rId119"/>
    <p:sldLayoutId id="2147483922" r:id="rId120"/>
    <p:sldLayoutId id="2147483923" r:id="rId121"/>
    <p:sldLayoutId id="2147483924" r:id="rId122"/>
    <p:sldLayoutId id="2147483925" r:id="rId123"/>
    <p:sldLayoutId id="2147483926" r:id="rId124"/>
    <p:sldLayoutId id="2147483927" r:id="rId125"/>
    <p:sldLayoutId id="2147483928" r:id="rId126"/>
    <p:sldLayoutId id="2147483929" r:id="rId127"/>
    <p:sldLayoutId id="2147483930" r:id="rId128"/>
    <p:sldLayoutId id="2147483931" r:id="rId129"/>
    <p:sldLayoutId id="2147483932" r:id="rId130"/>
    <p:sldLayoutId id="2147483934" r:id="rId131"/>
    <p:sldLayoutId id="2147483935" r:id="rId132"/>
  </p:sldLayoutIdLst>
  <p:transition spd="med"/>
  <p:hf hdr="0" ftr="0" dt="0"/>
  <p:txStyles>
    <p:titleStyle>
      <a:lvl1pPr marL="0" marR="0" indent="0" algn="l" defTabSz="457189"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9pPr>
    </p:titleStyle>
    <p:bodyStyle>
      <a:lvl1pPr marL="0" marR="0" indent="0" algn="l" defTabSz="457189" rtl="0" latinLnBrk="0">
        <a:lnSpc>
          <a:spcPct val="100000"/>
        </a:lnSpc>
        <a:spcBef>
          <a:spcPts val="1100"/>
        </a:spcBef>
        <a:spcAft>
          <a:spcPts val="0"/>
        </a:spcAft>
        <a:buClrTx/>
        <a:buSzTx/>
        <a:buFontTx/>
        <a:buNone/>
        <a:tabLst/>
        <a:defRPr sz="1400" b="0" i="0" u="none" strike="noStrike" cap="none" spc="0" baseline="0">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9pPr>
    </p:bodyStyle>
    <p:otherStyle>
      <a:lvl1pPr marL="0" marR="0" indent="0" algn="r" defTabSz="685783"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342892" algn="r" defTabSz="685783"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685783" algn="r" defTabSz="685783"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1028675" algn="r" defTabSz="685783"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1371566" algn="r" defTabSz="685783"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1714457" algn="r" defTabSz="685783"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2057348" algn="r" defTabSz="685783"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2400240" algn="r" defTabSz="685783"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2743132" algn="r" defTabSz="685783"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8686800" cy="37148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3"/>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endParaRPr lang="en-US" dirty="0"/>
          </a:p>
        </p:txBody>
      </p:sp>
    </p:spTree>
    <p:extLst>
      <p:ext uri="{BB962C8B-B14F-4D97-AF65-F5344CB8AC3E}">
        <p14:creationId xmlns:p14="http://schemas.microsoft.com/office/powerpoint/2010/main" val="1477164274"/>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6" r:id="rId30"/>
    <p:sldLayoutId id="2147483967" r:id="rId31"/>
    <p:sldLayoutId id="2147483968" r:id="rId32"/>
    <p:sldLayoutId id="2147483969" r:id="rId33"/>
    <p:sldLayoutId id="2147483970" r:id="rId34"/>
    <p:sldLayoutId id="2147483971" r:id="rId35"/>
    <p:sldLayoutId id="2147483972" r:id="rId36"/>
    <p:sldLayoutId id="2147483973" r:id="rId37"/>
  </p:sldLayoutIdLst>
  <p:hf hdr="0" ft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FB7E1D-BF05-C648-A0D1-2285D34F6378}"/>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2BBF14-442F-7C4F-B51F-461781EEDD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15637-2EE9-9D4D-863A-F9500823A236}"/>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2429C78D-32C5-534A-9B26-E4EC83441ABF}"/>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108344-DFBE-C64F-9FA4-E31DA6C52B5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13BC352-BB2F-C543-8111-CD5301365E25}" type="slidenum">
              <a:rPr lang="en-US" smtClean="0"/>
              <a:t>‹#›</a:t>
            </a:fld>
            <a:endParaRPr lang="en-US"/>
          </a:p>
        </p:txBody>
      </p:sp>
    </p:spTree>
    <p:extLst>
      <p:ext uri="{BB962C8B-B14F-4D97-AF65-F5344CB8AC3E}">
        <p14:creationId xmlns:p14="http://schemas.microsoft.com/office/powerpoint/2010/main" val="3439211069"/>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8788399" y="4831559"/>
            <a:ext cx="127001" cy="127001"/>
          </a:xfrm>
          <a:prstGeom prst="rect">
            <a:avLst/>
          </a:prstGeom>
          <a:ln w="12700">
            <a:miter lim="400000"/>
          </a:ln>
        </p:spPr>
        <p:txBody>
          <a:bodyPr wrap="none" lIns="0" tIns="0" rIns="0" bIns="0" anchor="ctr">
            <a:spAutoFit/>
          </a:bodyPr>
          <a:lstStyle>
            <a:lvl1pPr algn="r">
              <a:defRPr sz="600">
                <a:solidFill>
                  <a:srgbClr val="FFFFFF"/>
                </a:solidFill>
              </a:defRPr>
            </a:lvl1pPr>
          </a:lstStyle>
          <a:p>
            <a:fld id="{86CB4B4D-7CA3-9044-876B-883B54F8677D}" type="slidenum">
              <a:t>‹#›</a:t>
            </a:fld>
            <a:endParaRPr/>
          </a:p>
        </p:txBody>
      </p:sp>
      <p:sp>
        <p:nvSpPr>
          <p:cNvPr id="3"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4"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11449271"/>
      </p:ext>
    </p:extLst>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09" r:id="rId15"/>
    <p:sldLayoutId id="2147484010" r:id="rId16"/>
    <p:sldLayoutId id="2147484011" r:id="rId17"/>
    <p:sldLayoutId id="2147484012" r:id="rId18"/>
    <p:sldLayoutId id="2147484013" r:id="rId19"/>
    <p:sldLayoutId id="2147484014" r:id="rId20"/>
    <p:sldLayoutId id="2147484015" r:id="rId21"/>
    <p:sldLayoutId id="2147484016" r:id="rId22"/>
    <p:sldLayoutId id="2147484017" r:id="rId23"/>
    <p:sldLayoutId id="2147484018" r:id="rId24"/>
    <p:sldLayoutId id="2147484019" r:id="rId25"/>
    <p:sldLayoutId id="2147484020" r:id="rId26"/>
    <p:sldLayoutId id="2147484021" r:id="rId27"/>
    <p:sldLayoutId id="2147484022" r:id="rId28"/>
    <p:sldLayoutId id="2147484023" r:id="rId29"/>
    <p:sldLayoutId id="2147484024" r:id="rId30"/>
    <p:sldLayoutId id="2147484025" r:id="rId31"/>
    <p:sldLayoutId id="2147484026" r:id="rId32"/>
    <p:sldLayoutId id="2147484027" r:id="rId33"/>
    <p:sldLayoutId id="2147484028" r:id="rId34"/>
    <p:sldLayoutId id="2147484029" r:id="rId35"/>
    <p:sldLayoutId id="2147484030" r:id="rId36"/>
    <p:sldLayoutId id="2147484031" r:id="rId37"/>
    <p:sldLayoutId id="2147484032" r:id="rId38"/>
    <p:sldLayoutId id="2147484033" r:id="rId39"/>
    <p:sldLayoutId id="2147484034" r:id="rId40"/>
    <p:sldLayoutId id="2147484035" r:id="rId41"/>
    <p:sldLayoutId id="2147484036" r:id="rId42"/>
    <p:sldLayoutId id="2147484037" r:id="rId43"/>
    <p:sldLayoutId id="2147484038" r:id="rId44"/>
    <p:sldLayoutId id="2147484039" r:id="rId45"/>
    <p:sldLayoutId id="2147484040" r:id="rId46"/>
    <p:sldLayoutId id="2147484041" r:id="rId47"/>
    <p:sldLayoutId id="2147484042" r:id="rId48"/>
    <p:sldLayoutId id="2147484043" r:id="rId49"/>
    <p:sldLayoutId id="2147484044" r:id="rId50"/>
    <p:sldLayoutId id="2147484045" r:id="rId51"/>
    <p:sldLayoutId id="2147484046" r:id="rId52"/>
    <p:sldLayoutId id="2147484047" r:id="rId53"/>
    <p:sldLayoutId id="2147484048" r:id="rId54"/>
    <p:sldLayoutId id="2147484049" r:id="rId55"/>
    <p:sldLayoutId id="2147484050" r:id="rId56"/>
    <p:sldLayoutId id="2147484051" r:id="rId57"/>
    <p:sldLayoutId id="2147484052" r:id="rId58"/>
    <p:sldLayoutId id="2147484053" r:id="rId59"/>
    <p:sldLayoutId id="2147484054" r:id="rId60"/>
    <p:sldLayoutId id="2147484055" r:id="rId61"/>
    <p:sldLayoutId id="2147484056" r:id="rId62"/>
    <p:sldLayoutId id="2147484057" r:id="rId63"/>
    <p:sldLayoutId id="2147484058" r:id="rId64"/>
    <p:sldLayoutId id="2147484059" r:id="rId65"/>
    <p:sldLayoutId id="2147484060" r:id="rId66"/>
    <p:sldLayoutId id="2147484061" r:id="rId67"/>
    <p:sldLayoutId id="2147484062" r:id="rId68"/>
    <p:sldLayoutId id="2147484063" r:id="rId69"/>
    <p:sldLayoutId id="2147484064" r:id="rId70"/>
    <p:sldLayoutId id="2147484065" r:id="rId71"/>
    <p:sldLayoutId id="2147484066" r:id="rId72"/>
    <p:sldLayoutId id="2147484067" r:id="rId73"/>
    <p:sldLayoutId id="2147484068" r:id="rId74"/>
    <p:sldLayoutId id="2147484069" r:id="rId75"/>
    <p:sldLayoutId id="2147484070" r:id="rId76"/>
    <p:sldLayoutId id="2147484071" r:id="rId77"/>
    <p:sldLayoutId id="2147484072" r:id="rId78"/>
    <p:sldLayoutId id="2147484073" r:id="rId79"/>
    <p:sldLayoutId id="2147484074" r:id="rId80"/>
    <p:sldLayoutId id="2147484075" r:id="rId81"/>
    <p:sldLayoutId id="2147484076" r:id="rId82"/>
    <p:sldLayoutId id="2147484077" r:id="rId83"/>
    <p:sldLayoutId id="2147484078" r:id="rId84"/>
    <p:sldLayoutId id="2147484079" r:id="rId85"/>
    <p:sldLayoutId id="2147484080" r:id="rId86"/>
    <p:sldLayoutId id="2147484081" r:id="rId87"/>
    <p:sldLayoutId id="2147484082" r:id="rId88"/>
    <p:sldLayoutId id="2147484083" r:id="rId89"/>
    <p:sldLayoutId id="2147484084" r:id="rId90"/>
    <p:sldLayoutId id="2147484085" r:id="rId91"/>
    <p:sldLayoutId id="2147484086" r:id="rId92"/>
    <p:sldLayoutId id="2147484087" r:id="rId93"/>
    <p:sldLayoutId id="2147484088" r:id="rId94"/>
    <p:sldLayoutId id="2147484089" r:id="rId95"/>
    <p:sldLayoutId id="2147484090" r:id="rId96"/>
    <p:sldLayoutId id="2147484091" r:id="rId97"/>
    <p:sldLayoutId id="2147484092" r:id="rId98"/>
    <p:sldLayoutId id="2147484093" r:id="rId99"/>
    <p:sldLayoutId id="2147484094" r:id="rId100"/>
    <p:sldLayoutId id="2147484095" r:id="rId101"/>
    <p:sldLayoutId id="2147484096" r:id="rId102"/>
    <p:sldLayoutId id="2147484097" r:id="rId103"/>
    <p:sldLayoutId id="2147484098" r:id="rId104"/>
    <p:sldLayoutId id="2147484099" r:id="rId105"/>
    <p:sldLayoutId id="2147484100" r:id="rId106"/>
    <p:sldLayoutId id="2147484101" r:id="rId107"/>
    <p:sldLayoutId id="2147484102" r:id="rId108"/>
    <p:sldLayoutId id="2147484103" r:id="rId109"/>
    <p:sldLayoutId id="2147484104" r:id="rId110"/>
    <p:sldLayoutId id="2147484105" r:id="rId111"/>
    <p:sldLayoutId id="2147484106" r:id="rId112"/>
    <p:sldLayoutId id="2147484107" r:id="rId113"/>
    <p:sldLayoutId id="2147484108" r:id="rId114"/>
    <p:sldLayoutId id="2147484109" r:id="rId115"/>
    <p:sldLayoutId id="2147484110" r:id="rId116"/>
    <p:sldLayoutId id="2147484111" r:id="rId117"/>
    <p:sldLayoutId id="2147484112" r:id="rId118"/>
    <p:sldLayoutId id="2147484113" r:id="rId119"/>
    <p:sldLayoutId id="2147484114" r:id="rId120"/>
    <p:sldLayoutId id="2147484115" r:id="rId121"/>
    <p:sldLayoutId id="2147484116" r:id="rId122"/>
    <p:sldLayoutId id="2147484117" r:id="rId123"/>
    <p:sldLayoutId id="2147484118" r:id="rId124"/>
    <p:sldLayoutId id="2147484119" r:id="rId125"/>
    <p:sldLayoutId id="2147484120" r:id="rId126"/>
    <p:sldLayoutId id="2147484121" r:id="rId127"/>
    <p:sldLayoutId id="2147484122" r:id="rId128"/>
    <p:sldLayoutId id="2147484123" r:id="rId129"/>
    <p:sldLayoutId id="2147484124" r:id="rId130"/>
    <p:sldLayoutId id="2147484125" r:id="rId131"/>
    <p:sldLayoutId id="2147484126" r:id="rId132"/>
    <p:sldLayoutId id="2147484127" r:id="rId133"/>
    <p:sldLayoutId id="2147484128" r:id="rId134"/>
    <p:sldLayoutId id="2147484129" r:id="rId135"/>
    <p:sldLayoutId id="2147484130" r:id="rId136"/>
    <p:sldLayoutId id="2147484131" r:id="rId137"/>
    <p:sldLayoutId id="2147484132" r:id="rId138"/>
    <p:sldLayoutId id="2147484133" r:id="rId139"/>
    <p:sldLayoutId id="2147484134" r:id="rId140"/>
  </p:sldLayoutIdLst>
  <p:transition spd="med"/>
  <p:hf hdr="0" ftr="0" dt="0"/>
  <p:txStyles>
    <p:titleStyle>
      <a:lvl1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1pPr>
      <a:lvl2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2pPr>
      <a:lvl3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3pPr>
      <a:lvl4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4pPr>
      <a:lvl5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5pPr>
      <a:lvl6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6pPr>
      <a:lvl7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7pPr>
      <a:lvl8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8pPr>
      <a:lvl9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9pPr>
    </p:titleStyle>
    <p:bodyStyle>
      <a:lvl1pPr marL="0" marR="0" indent="0" algn="l" defTabSz="457200" rtl="0" latinLnBrk="0">
        <a:lnSpc>
          <a:spcPct val="100000"/>
        </a:lnSpc>
        <a:spcBef>
          <a:spcPts val="1100"/>
        </a:spcBef>
        <a:spcAft>
          <a:spcPts val="0"/>
        </a:spcAft>
        <a:buClrTx/>
        <a:buSzTx/>
        <a:buFontTx/>
        <a:buNone/>
        <a:tabLst/>
        <a:defRPr sz="1400" b="0" i="0" u="none" strike="noStrike" cap="none" spc="0" baseline="0">
          <a:solidFill>
            <a:srgbClr val="FFFFFF"/>
          </a:solidFill>
          <a:uFillTx/>
          <a:latin typeface="IBM Plex Sans"/>
          <a:ea typeface="IBM Plex Sans"/>
          <a:cs typeface="IBM Plex Sans"/>
          <a:sym typeface="IBM Plex Sans"/>
        </a:defRPr>
      </a:lvl1pPr>
      <a:lvl2pPr marL="173037"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2pPr>
      <a:lvl3pPr marL="396875"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3pPr>
      <a:lvl4pPr marL="625475" marR="0" indent="-168275"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4pPr>
      <a:lvl5pPr marL="803275"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5pPr>
      <a:lvl6pPr marL="24460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6pPr>
      <a:lvl7pPr marL="29032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7pPr>
      <a:lvl8pPr marL="33604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8pPr>
      <a:lvl9pPr marL="38176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9pPr>
    </p:bodyStyle>
    <p:otherStyle>
      <a:lvl1pPr marL="0" marR="0" indent="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3429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6858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10287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13716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17145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20574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24003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27432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hyperlink" Target="https://services-uscentral.skytap.com:%7byouradminportnumber%7d" TargetMode="External"/><Relationship Id="rId2" Type="http://schemas.openxmlformats.org/officeDocument/2006/relationships/notesSlide" Target="../notesSlides/notesSlide7.xml"/><Relationship Id="rId1" Type="http://schemas.openxmlformats.org/officeDocument/2006/relationships/slideLayout" Target="../slideLayouts/slideLayout42.xml"/><Relationship Id="rId5" Type="http://schemas.openxmlformats.org/officeDocument/2006/relationships/image" Target="../media/image31.png"/><Relationship Id="rId4" Type="http://schemas.openxmlformats.org/officeDocument/2006/relationships/hyperlink" Target="https://services-uscentral.skytap.com:11663/zen/#/addon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notesSlide" Target="../notesSlides/notesSlide1.xml"/><Relationship Id="rId1" Type="http://schemas.openxmlformats.org/officeDocument/2006/relationships/slideLayout" Target="../slideLayouts/slideLayout141.xml"/><Relationship Id="rId6" Type="http://schemas.openxmlformats.org/officeDocument/2006/relationships/image" Target="../media/image17.tiff"/><Relationship Id="rId11" Type="http://schemas.openxmlformats.org/officeDocument/2006/relationships/image" Target="../media/image22.png"/><Relationship Id="rId5" Type="http://schemas.openxmlformats.org/officeDocument/2006/relationships/image" Target="../media/image16.tiff"/><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hyperlink" Target="https://ibm.ent.box.com/v/cp4d-install" TargetMode="External"/><Relationship Id="rId7" Type="http://schemas.openxmlformats.org/officeDocument/2006/relationships/hyperlink" Target="https://ibm.seismic.com/Link/Content/DChXM-Dl2TbkO4gQPCGpez_g" TargetMode="External"/><Relationship Id="rId2" Type="http://schemas.openxmlformats.org/officeDocument/2006/relationships/hyperlink" Target="http://www.ibm.biz/watsoncp4d" TargetMode="External"/><Relationship Id="rId1" Type="http://schemas.openxmlformats.org/officeDocument/2006/relationships/slideLayout" Target="../slideLayouts/slideLayout199.xml"/><Relationship Id="rId6" Type="http://schemas.openxmlformats.org/officeDocument/2006/relationships/hyperlink" Target="https://www.ibm.com/support/producthub/icpdata/docs/content/SSQNUZ_current/cpd/overview/overview.html" TargetMode="External"/><Relationship Id="rId5" Type="http://schemas.openxmlformats.org/officeDocument/2006/relationships/hyperlink" Target="https://apps.na.collabserv.com/wikis/home?lang=en-us#!/wiki/Wd855b33ea663_4b57_a7c7_f5e8e37c2716/page/Portworx%20Reference" TargetMode="External"/><Relationship Id="rId4" Type="http://schemas.openxmlformats.org/officeDocument/2006/relationships/hyperlink" Target="https://apps.na.collabserv.com/wikis/home?lang=en-us#!/wiki/Wd855b33ea663_4b57_a7c7_f5e8e37c2716/page/Cloud%20Pak%20for%20Data%20%26%20Watson%20Licensing"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ibm-open-platform.ibm.com/repos/beta/cpd/2.5.0/" TargetMode="External"/><Relationship Id="rId2" Type="http://schemas.openxmlformats.org/officeDocument/2006/relationships/hyperlink" Target="https://docs.openshift.com/container-platform/3.11/install/disconnected_install.html" TargetMode="External"/><Relationship Id="rId1" Type="http://schemas.openxmlformats.org/officeDocument/2006/relationships/slideLayout" Target="../slideLayouts/slideLayout324.xml"/><Relationship Id="rId6" Type="http://schemas.openxmlformats.org/officeDocument/2006/relationships/image" Target="../media/image32.tiff"/><Relationship Id="rId5" Type="http://schemas.openxmlformats.org/officeDocument/2006/relationships/hyperlink" Target="https://docs.openshift.com/container-platform/3.11/install/prerequisites.html#wildcard-dns-prereq" TargetMode="External"/><Relationship Id="rId4" Type="http://schemas.openxmlformats.org/officeDocument/2006/relationships/hyperlink" Target="https://docs.openshift.com/container-platform/3.11/install/prerequisites.html#prereq-dn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9.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50.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 name="Session Title or  Presentation Name"/>
          <p:cNvSpPr txBox="1"/>
          <p:nvPr/>
        </p:nvSpPr>
        <p:spPr>
          <a:xfrm>
            <a:off x="228599" y="177800"/>
            <a:ext cx="7484166" cy="12618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solidFill>
                  <a:srgbClr val="FFFFFF"/>
                </a:solidFill>
                <a:latin typeface="IBM Plex Sans Light"/>
                <a:ea typeface="IBM Plex Sans Light"/>
                <a:cs typeface="IBM Plex Sans Light"/>
                <a:sym typeface="IBM Plex Sans Light"/>
              </a:defRPr>
            </a:pPr>
            <a:r>
              <a:rPr lang="en-US" dirty="0">
                <a:solidFill>
                  <a:schemeClr val="tx2">
                    <a:lumMod val="20000"/>
                    <a:lumOff val="80000"/>
                  </a:schemeClr>
                </a:solidFill>
                <a:latin typeface="Arial"/>
              </a:rPr>
              <a:t>Session: Install and Configure Watson Assistant and Watson Discovery on Cloud Pak for Data</a:t>
            </a:r>
          </a:p>
          <a:p>
            <a:pPr>
              <a:defRPr sz="2400">
                <a:solidFill>
                  <a:srgbClr val="FFFFFF"/>
                </a:solidFill>
                <a:latin typeface="IBM Plex Sans Light"/>
                <a:ea typeface="IBM Plex Sans Light"/>
                <a:cs typeface="IBM Plex Sans Light"/>
                <a:sym typeface="IBM Plex Sans Light"/>
              </a:defRPr>
            </a:pPr>
            <a:r>
              <a:rPr lang="en-US" sz="2800" b="1" dirty="0">
                <a:sym typeface="IBM Plex Sans Light"/>
              </a:rPr>
              <a:t>Session ID = J0558, Check-in ID = 0355</a:t>
            </a:r>
            <a:endParaRPr sz="2800" b="1" dirty="0"/>
          </a:p>
        </p:txBody>
      </p:sp>
      <p:sp>
        <p:nvSpPr>
          <p:cNvPr id="4" name="Rectangle 3">
            <a:extLst>
              <a:ext uri="{FF2B5EF4-FFF2-40B4-BE49-F238E27FC236}">
                <a16:creationId xmlns:a16="http://schemas.microsoft.com/office/drawing/2014/main" id="{FA83A163-B9C1-8140-BF7B-891887ED9779}"/>
              </a:ext>
            </a:extLst>
          </p:cNvPr>
          <p:cNvSpPr/>
          <p:nvPr/>
        </p:nvSpPr>
        <p:spPr>
          <a:xfrm>
            <a:off x="228599" y="1925419"/>
            <a:ext cx="3297614" cy="646331"/>
          </a:xfrm>
          <a:prstGeom prst="rect">
            <a:avLst/>
          </a:prstGeom>
        </p:spPr>
        <p:txBody>
          <a:bodyPr wrap="square">
            <a:spAutoFit/>
          </a:bodyPr>
          <a:lstStyle/>
          <a:p>
            <a:r>
              <a:rPr lang="en-US" sz="1200" dirty="0">
                <a:solidFill>
                  <a:srgbClr val="FFFFFF"/>
                </a:solidFill>
              </a:rPr>
              <a:t>Jennifer Wales</a:t>
            </a:r>
          </a:p>
          <a:p>
            <a:r>
              <a:rPr lang="en-US" sz="1200" dirty="0">
                <a:solidFill>
                  <a:srgbClr val="FFFFFF"/>
                </a:solidFill>
              </a:rPr>
              <a:t>Offering Manager,  Data and AI Expert Labs</a:t>
            </a:r>
          </a:p>
          <a:p>
            <a:r>
              <a:rPr lang="en-US" sz="1200" dirty="0" err="1">
                <a:solidFill>
                  <a:srgbClr val="FFFFFF"/>
                </a:solidFill>
              </a:rPr>
              <a:t>jennifer_wales@us.ibm.com</a:t>
            </a:r>
            <a:endParaRPr lang="en-US" sz="1200" dirty="0">
              <a:solidFill>
                <a:srgbClr val="FFFFFF"/>
              </a:solidFill>
            </a:endParaRPr>
          </a:p>
        </p:txBody>
      </p:sp>
      <p:sp>
        <p:nvSpPr>
          <p:cNvPr id="5" name="Rectangle 4">
            <a:extLst>
              <a:ext uri="{FF2B5EF4-FFF2-40B4-BE49-F238E27FC236}">
                <a16:creationId xmlns:a16="http://schemas.microsoft.com/office/drawing/2014/main" id="{4C58423E-0D26-1A41-8A8C-F10E05306210}"/>
              </a:ext>
            </a:extLst>
          </p:cNvPr>
          <p:cNvSpPr/>
          <p:nvPr/>
        </p:nvSpPr>
        <p:spPr>
          <a:xfrm>
            <a:off x="228599" y="2724029"/>
            <a:ext cx="4496936" cy="646331"/>
          </a:xfrm>
          <a:prstGeom prst="rect">
            <a:avLst/>
          </a:prstGeom>
        </p:spPr>
        <p:txBody>
          <a:bodyPr wrap="square">
            <a:spAutoFit/>
          </a:bodyPr>
          <a:lstStyle/>
          <a:p>
            <a:r>
              <a:rPr lang="en-US" sz="1200" dirty="0">
                <a:solidFill>
                  <a:srgbClr val="FFFFFF"/>
                </a:solidFill>
              </a:rPr>
              <a:t>Brandon </a:t>
            </a:r>
            <a:r>
              <a:rPr lang="en-US" sz="1200" dirty="0" err="1">
                <a:solidFill>
                  <a:srgbClr val="FFFFFF"/>
                </a:solidFill>
              </a:rPr>
              <a:t>Swink</a:t>
            </a:r>
            <a:endParaRPr lang="en-US" sz="1200" dirty="0">
              <a:solidFill>
                <a:srgbClr val="FFFFFF"/>
              </a:solidFill>
            </a:endParaRPr>
          </a:p>
          <a:p>
            <a:r>
              <a:rPr lang="en-US" sz="1200" dirty="0">
                <a:solidFill>
                  <a:srgbClr val="FFFFFF"/>
                </a:solidFill>
              </a:rPr>
              <a:t>Analytics and AI Architect, North America</a:t>
            </a:r>
          </a:p>
          <a:p>
            <a:r>
              <a:rPr lang="en-US" sz="1200" dirty="0" err="1">
                <a:solidFill>
                  <a:srgbClr val="FFFFFF"/>
                </a:solidFill>
              </a:rPr>
              <a:t>swink@us.ibm.com</a:t>
            </a:r>
            <a:endParaRPr lang="en-US" sz="1200" dirty="0">
              <a:solidFill>
                <a:srgbClr val="FFFFFF"/>
              </a:solidFill>
            </a:endParaRPr>
          </a:p>
        </p:txBody>
      </p:sp>
      <p:sp>
        <p:nvSpPr>
          <p:cNvPr id="6" name="TextBox 5">
            <a:extLst>
              <a:ext uri="{FF2B5EF4-FFF2-40B4-BE49-F238E27FC236}">
                <a16:creationId xmlns:a16="http://schemas.microsoft.com/office/drawing/2014/main" id="{887C3F84-6267-1842-9596-3D7E7307DF02}"/>
              </a:ext>
            </a:extLst>
          </p:cNvPr>
          <p:cNvSpPr txBox="1"/>
          <p:nvPr/>
        </p:nvSpPr>
        <p:spPr>
          <a:xfrm>
            <a:off x="924352" y="3917650"/>
            <a:ext cx="760236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3200" b="1" dirty="0">
                <a:solidFill>
                  <a:srgbClr val="FFFF00"/>
                </a:solidFill>
              </a:rPr>
              <a:t>http://</a:t>
            </a:r>
            <a:r>
              <a:rPr lang="en-US" sz="3200" b="1" dirty="0" err="1">
                <a:solidFill>
                  <a:srgbClr val="FFFF00"/>
                </a:solidFill>
              </a:rPr>
              <a:t>ibm.biz</a:t>
            </a:r>
            <a:r>
              <a:rPr lang="en-US" sz="3200" b="1" dirty="0">
                <a:solidFill>
                  <a:srgbClr val="FFFF00"/>
                </a:solidFill>
              </a:rPr>
              <a:t>/</a:t>
            </a:r>
            <a:r>
              <a:rPr lang="en-US" sz="3200" b="1" dirty="0" err="1">
                <a:solidFill>
                  <a:srgbClr val="FFFF00"/>
                </a:solidFill>
              </a:rPr>
              <a:t>faststartinstallwatson</a:t>
            </a:r>
            <a:endParaRPr kumimoji="0" lang="en-US" sz="3200" b="0" i="0" u="none" strike="noStrike" cap="none" spc="0" normalizeH="0" baseline="0" dirty="0">
              <a:ln>
                <a:noFill/>
              </a:ln>
              <a:solidFill>
                <a:srgbClr val="000000"/>
              </a:solidFill>
              <a:effectLst/>
              <a:uFillTx/>
              <a:latin typeface="IBM Plex Sans"/>
              <a:ea typeface="IBM Plex Sans"/>
              <a:cs typeface="IBM Plex Sans"/>
              <a:sym typeface="IBM Plex Sans"/>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C02D-A778-774F-875E-DAD3AAF95F6C}"/>
              </a:ext>
            </a:extLst>
          </p:cNvPr>
          <p:cNvSpPr>
            <a:spLocks noGrp="1"/>
          </p:cNvSpPr>
          <p:nvPr>
            <p:ph type="title"/>
          </p:nvPr>
        </p:nvSpPr>
        <p:spPr>
          <a:xfrm>
            <a:off x="228600" y="201168"/>
            <a:ext cx="5676544" cy="959359"/>
          </a:xfrm>
        </p:spPr>
        <p:txBody>
          <a:bodyPr/>
          <a:lstStyle/>
          <a:p>
            <a:r>
              <a:rPr lang="en-US" dirty="0"/>
              <a:t>Compute</a:t>
            </a:r>
          </a:p>
        </p:txBody>
      </p:sp>
      <p:sp>
        <p:nvSpPr>
          <p:cNvPr id="8" name="Text Placeholder 2">
            <a:extLst>
              <a:ext uri="{FF2B5EF4-FFF2-40B4-BE49-F238E27FC236}">
                <a16:creationId xmlns:a16="http://schemas.microsoft.com/office/drawing/2014/main" id="{8D8037C2-4619-9A4A-9B0B-146023EBF867}"/>
              </a:ext>
            </a:extLst>
          </p:cNvPr>
          <p:cNvSpPr txBox="1">
            <a:spLocks/>
          </p:cNvSpPr>
          <p:nvPr/>
        </p:nvSpPr>
        <p:spPr>
          <a:xfrm>
            <a:off x="228600" y="680847"/>
            <a:ext cx="4488180" cy="2226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457200" rtl="0" latinLnBrk="0">
              <a:lnSpc>
                <a:spcPct val="100000"/>
              </a:lnSpc>
              <a:spcBef>
                <a:spcPts val="0"/>
              </a:spcBef>
              <a:spcAft>
                <a:spcPts val="0"/>
              </a:spcAft>
              <a:buClrTx/>
              <a:buSzTx/>
              <a:buFontTx/>
              <a:buNone/>
              <a:tabLst/>
              <a:defRPr sz="1400" b="0" i="0" u="none" strike="noStrike" cap="none" spc="0" baseline="0">
                <a:solidFill>
                  <a:srgbClr val="FFFFFF"/>
                </a:solidFill>
                <a:uFillTx/>
                <a:latin typeface="IBM Plex Sans"/>
                <a:ea typeface="IBM Plex Sans"/>
                <a:cs typeface="IBM Plex Sans"/>
                <a:sym typeface="IBM Plex Sans"/>
              </a:defRPr>
            </a:lvl1pPr>
            <a:lvl2pPr marL="173037" marR="0" indent="-173037" algn="l" defTabSz="457200" rtl="0" latinLnBrk="0">
              <a:lnSpc>
                <a:spcPct val="100000"/>
              </a:lnSpc>
              <a:spcBef>
                <a:spcPts val="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2pPr>
            <a:lvl3pPr marL="396875" marR="0" indent="-173037" algn="l" defTabSz="457200" rtl="0" latinLnBrk="0">
              <a:lnSpc>
                <a:spcPct val="100000"/>
              </a:lnSpc>
              <a:spcBef>
                <a:spcPts val="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3pPr>
            <a:lvl4pPr marL="625475" marR="0" indent="-168275" algn="l" defTabSz="457200" rtl="0" latinLnBrk="0">
              <a:lnSpc>
                <a:spcPct val="100000"/>
              </a:lnSpc>
              <a:spcBef>
                <a:spcPts val="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4pPr>
            <a:lvl5pPr marL="803275" marR="0" indent="-173037" algn="l" defTabSz="457200" rtl="0" latinLnBrk="0">
              <a:lnSpc>
                <a:spcPct val="100000"/>
              </a:lnSpc>
              <a:spcBef>
                <a:spcPts val="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5pPr>
            <a:lvl6pPr marL="24460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6pPr>
            <a:lvl7pPr marL="29032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7pPr>
            <a:lvl8pPr marL="33604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8pPr>
            <a:lvl9pPr marL="38176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9pPr>
          </a:lstStyle>
          <a:p>
            <a:pPr hangingPunct="1"/>
            <a:endParaRPr lang="en-US" dirty="0">
              <a:solidFill>
                <a:schemeClr val="bg1"/>
              </a:solidFill>
            </a:endParaRPr>
          </a:p>
          <a:p>
            <a:pPr hangingPunct="1"/>
            <a:r>
              <a:rPr lang="en-US" dirty="0"/>
              <a:t>Watson Assistant</a:t>
            </a:r>
          </a:p>
          <a:p>
            <a:pPr marL="557213" lvl="1" indent="-214313" defTabSz="914291" hangingPunct="1">
              <a:spcBef>
                <a:spcPts val="800"/>
              </a:spcBef>
              <a:buFont typeface="Arial" panose="020B0604020202020204" pitchFamily="34" charset="0"/>
              <a:buChar char="•"/>
              <a:defRPr/>
            </a:pPr>
            <a:r>
              <a:rPr lang="en-US" dirty="0">
                <a:sym typeface="Helvetica Neue Light"/>
              </a:rPr>
              <a:t>Dev:  7 cores / 75G RAM / 3 Worker Nodes</a:t>
            </a:r>
          </a:p>
          <a:p>
            <a:pPr marL="557213" lvl="1" indent="-214313" defTabSz="914291" hangingPunct="1">
              <a:spcBef>
                <a:spcPts val="800"/>
              </a:spcBef>
              <a:buFont typeface="Arial" panose="020B0604020202020204" pitchFamily="34" charset="0"/>
              <a:buChar char="•"/>
              <a:defRPr/>
            </a:pPr>
            <a:r>
              <a:rPr lang="en-US" dirty="0">
                <a:sym typeface="Helvetica Neue Light"/>
              </a:rPr>
              <a:t>HA:  10 Cores / 150G RAM / 5 Worker Nodes</a:t>
            </a:r>
          </a:p>
          <a:p>
            <a:pPr marL="557213" lvl="1" indent="-214313" defTabSz="914291" hangingPunct="1">
              <a:spcBef>
                <a:spcPts val="800"/>
              </a:spcBef>
              <a:buFont typeface="Arial" panose="020B0604020202020204" pitchFamily="34" charset="0"/>
              <a:buChar char="•"/>
              <a:defRPr/>
            </a:pPr>
            <a:r>
              <a:rPr lang="en-US" kern="1200" dirty="0">
                <a:latin typeface="Calibri" panose="020F0502020204030204"/>
                <a:sym typeface="Helvetica Neue Light"/>
              </a:rPr>
              <a:t>Storage:  </a:t>
            </a:r>
            <a:r>
              <a:rPr lang="en-US" kern="1200" dirty="0" err="1">
                <a:latin typeface="Calibri" panose="020F0502020204030204"/>
              </a:rPr>
              <a:t>Portworx</a:t>
            </a:r>
            <a:endParaRPr lang="en-US" kern="1200" dirty="0">
              <a:latin typeface="Calibri" panose="020F0502020204030204"/>
            </a:endParaRPr>
          </a:p>
          <a:p>
            <a:pPr marL="566738" lvl="2" indent="0" defTabSz="914291" hangingPunct="1">
              <a:spcBef>
                <a:spcPts val="800"/>
              </a:spcBef>
              <a:buNone/>
              <a:defRPr/>
            </a:pPr>
            <a:r>
              <a:rPr lang="en-US" kern="1200" dirty="0">
                <a:latin typeface="Calibri" panose="020F0502020204030204"/>
              </a:rPr>
              <a:t>(1TB of RAW Disk on Workers 1,2,3)</a:t>
            </a:r>
          </a:p>
          <a:p>
            <a:pPr hangingPunct="1"/>
            <a:endParaRPr lang="en-US" dirty="0">
              <a:solidFill>
                <a:schemeClr val="bg1"/>
              </a:solidFill>
            </a:endParaRPr>
          </a:p>
          <a:p>
            <a:pPr hangingPunct="1"/>
            <a:endParaRPr lang="en-US" dirty="0">
              <a:solidFill>
                <a:schemeClr val="bg1"/>
              </a:solidFill>
            </a:endParaRPr>
          </a:p>
          <a:p>
            <a:pPr hangingPunct="1"/>
            <a:endParaRPr lang="en-US" dirty="0">
              <a:solidFill>
                <a:schemeClr val="bg1"/>
              </a:solidFill>
            </a:endParaRPr>
          </a:p>
        </p:txBody>
      </p:sp>
      <p:sp>
        <p:nvSpPr>
          <p:cNvPr id="9" name="Text Placeholder 2">
            <a:extLst>
              <a:ext uri="{FF2B5EF4-FFF2-40B4-BE49-F238E27FC236}">
                <a16:creationId xmlns:a16="http://schemas.microsoft.com/office/drawing/2014/main" id="{A898FE44-79BB-DE41-997F-937648BC8E6A}"/>
              </a:ext>
            </a:extLst>
          </p:cNvPr>
          <p:cNvSpPr txBox="1">
            <a:spLocks/>
          </p:cNvSpPr>
          <p:nvPr/>
        </p:nvSpPr>
        <p:spPr>
          <a:xfrm>
            <a:off x="4758034" y="680847"/>
            <a:ext cx="4157366" cy="1746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457200" rtl="0" latinLnBrk="0">
              <a:lnSpc>
                <a:spcPct val="100000"/>
              </a:lnSpc>
              <a:spcBef>
                <a:spcPts val="0"/>
              </a:spcBef>
              <a:spcAft>
                <a:spcPts val="0"/>
              </a:spcAft>
              <a:buClrTx/>
              <a:buSzTx/>
              <a:buFontTx/>
              <a:buNone/>
              <a:tabLst/>
              <a:defRPr sz="1400" b="0" i="0" u="none" strike="noStrike" cap="none" spc="0" baseline="0">
                <a:solidFill>
                  <a:srgbClr val="FFFFFF"/>
                </a:solidFill>
                <a:uFillTx/>
                <a:latin typeface="IBM Plex Sans"/>
                <a:ea typeface="IBM Plex Sans"/>
                <a:cs typeface="IBM Plex Sans"/>
                <a:sym typeface="IBM Plex Sans"/>
              </a:defRPr>
            </a:lvl1pPr>
            <a:lvl2pPr marL="173037" marR="0" indent="-173037" algn="l" defTabSz="457200" rtl="0" latinLnBrk="0">
              <a:lnSpc>
                <a:spcPct val="100000"/>
              </a:lnSpc>
              <a:spcBef>
                <a:spcPts val="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2pPr>
            <a:lvl3pPr marL="396875" marR="0" indent="-173037" algn="l" defTabSz="457200" rtl="0" latinLnBrk="0">
              <a:lnSpc>
                <a:spcPct val="100000"/>
              </a:lnSpc>
              <a:spcBef>
                <a:spcPts val="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3pPr>
            <a:lvl4pPr marL="625475" marR="0" indent="-168275" algn="l" defTabSz="457200" rtl="0" latinLnBrk="0">
              <a:lnSpc>
                <a:spcPct val="100000"/>
              </a:lnSpc>
              <a:spcBef>
                <a:spcPts val="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4pPr>
            <a:lvl5pPr marL="803275" marR="0" indent="-173037" algn="l" defTabSz="457200" rtl="0" latinLnBrk="0">
              <a:lnSpc>
                <a:spcPct val="100000"/>
              </a:lnSpc>
              <a:spcBef>
                <a:spcPts val="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5pPr>
            <a:lvl6pPr marL="24460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6pPr>
            <a:lvl7pPr marL="29032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7pPr>
            <a:lvl8pPr marL="33604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8pPr>
            <a:lvl9pPr marL="38176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9pPr>
          </a:lstStyle>
          <a:p>
            <a:pPr hangingPunct="1"/>
            <a:endParaRPr lang="en-US" dirty="0">
              <a:solidFill>
                <a:schemeClr val="bg1"/>
              </a:solidFill>
            </a:endParaRPr>
          </a:p>
          <a:p>
            <a:pPr hangingPunct="1"/>
            <a:r>
              <a:rPr lang="en-US" dirty="0"/>
              <a:t>Watson Discovery</a:t>
            </a:r>
          </a:p>
          <a:p>
            <a:pPr marL="557213" lvl="1" indent="-214313" defTabSz="914291" hangingPunct="1">
              <a:spcBef>
                <a:spcPts val="800"/>
              </a:spcBef>
              <a:buFont typeface="Arial" panose="020B0604020202020204" pitchFamily="34" charset="0"/>
              <a:buChar char="•"/>
              <a:defRPr/>
            </a:pPr>
            <a:r>
              <a:rPr lang="en-US" kern="1200" dirty="0">
                <a:latin typeface="Calibri" panose="020F0502020204030204"/>
                <a:sym typeface="Helvetica Neue Light"/>
              </a:rPr>
              <a:t>Dev:  20 cores / 92G RAM / 3 Worker Nodes</a:t>
            </a:r>
          </a:p>
          <a:p>
            <a:pPr marL="557213" lvl="1" indent="-214313" defTabSz="914291" hangingPunct="1">
              <a:spcBef>
                <a:spcPts val="800"/>
              </a:spcBef>
              <a:buFont typeface="Arial" panose="020B0604020202020204" pitchFamily="34" charset="0"/>
              <a:buChar char="•"/>
              <a:defRPr/>
            </a:pPr>
            <a:r>
              <a:rPr lang="en-US" kern="1200" dirty="0">
                <a:latin typeface="Calibri" panose="020F0502020204030204"/>
                <a:sym typeface="Helvetica Neue Light"/>
              </a:rPr>
              <a:t>HA:  40 Cores / 124G RAM / 4 Worker Nodes</a:t>
            </a:r>
          </a:p>
          <a:p>
            <a:pPr marL="557213" lvl="1" indent="-214313" defTabSz="914291" hangingPunct="1">
              <a:spcBef>
                <a:spcPts val="800"/>
              </a:spcBef>
              <a:buFont typeface="Arial" panose="020B0604020202020204" pitchFamily="34" charset="0"/>
              <a:buChar char="•"/>
              <a:defRPr/>
            </a:pPr>
            <a:r>
              <a:rPr lang="en-US" kern="1200" dirty="0">
                <a:latin typeface="Calibri" panose="020F0502020204030204"/>
                <a:sym typeface="Helvetica Neue Light"/>
              </a:rPr>
              <a:t>Storage:  </a:t>
            </a:r>
            <a:r>
              <a:rPr lang="en-US" kern="1200" dirty="0" err="1">
                <a:latin typeface="Calibri" panose="020F0502020204030204"/>
              </a:rPr>
              <a:t>Portworx</a:t>
            </a:r>
            <a:endParaRPr lang="en-US" kern="1200" dirty="0">
              <a:latin typeface="Calibri" panose="020F0502020204030204"/>
            </a:endParaRPr>
          </a:p>
          <a:p>
            <a:pPr marL="566738" lvl="2" indent="0" defTabSz="914291" hangingPunct="1">
              <a:spcBef>
                <a:spcPts val="800"/>
              </a:spcBef>
              <a:buNone/>
              <a:defRPr/>
            </a:pPr>
            <a:r>
              <a:rPr lang="en-US" kern="1200" dirty="0">
                <a:latin typeface="Calibri" panose="020F0502020204030204"/>
              </a:rPr>
              <a:t>(1TB of RAW Disk on Workers 1,2,3)</a:t>
            </a:r>
          </a:p>
          <a:p>
            <a:pPr marL="342900" lvl="1" indent="0" defTabSz="914291" hangingPunct="1">
              <a:spcBef>
                <a:spcPts val="800"/>
              </a:spcBef>
              <a:buNone/>
              <a:defRPr/>
            </a:pPr>
            <a:endParaRPr lang="en-US" kern="1200" dirty="0">
              <a:solidFill>
                <a:prstClr val="black"/>
              </a:solidFill>
              <a:latin typeface="Calibri" panose="020F0502020204030204"/>
            </a:endParaRPr>
          </a:p>
          <a:p>
            <a:pPr hangingPunct="1"/>
            <a:endParaRPr lang="en-US" dirty="0">
              <a:solidFill>
                <a:schemeClr val="bg1"/>
              </a:solidFill>
            </a:endParaRPr>
          </a:p>
          <a:p>
            <a:pPr marL="214313" indent="-214313" defTabSz="685783" hangingPunct="1">
              <a:buFont typeface="Arial" panose="020B0604020202020204" pitchFamily="34" charset="0"/>
              <a:buChar char="•"/>
              <a:defRPr/>
            </a:pPr>
            <a:endParaRPr lang="en-US" sz="1350" kern="1200" dirty="0">
              <a:solidFill>
                <a:prstClr val="black"/>
              </a:solidFill>
              <a:latin typeface="Calibri" panose="020F0502020204030204"/>
            </a:endParaRPr>
          </a:p>
          <a:p>
            <a:pPr hangingPunct="1"/>
            <a:endParaRPr lang="en-US" dirty="0">
              <a:solidFill>
                <a:schemeClr val="bg1"/>
              </a:solidFill>
            </a:endParaRPr>
          </a:p>
          <a:p>
            <a:pPr hangingPunct="1"/>
            <a:endParaRPr lang="en-US" dirty="0">
              <a:solidFill>
                <a:schemeClr val="bg1"/>
              </a:solidFill>
            </a:endParaRPr>
          </a:p>
          <a:p>
            <a:pPr hangingPunct="1"/>
            <a:endParaRPr lang="en-US" dirty="0">
              <a:solidFill>
                <a:schemeClr val="bg1"/>
              </a:solidFill>
            </a:endParaRPr>
          </a:p>
        </p:txBody>
      </p:sp>
      <p:sp>
        <p:nvSpPr>
          <p:cNvPr id="6" name="TextBox 5">
            <a:extLst>
              <a:ext uri="{FF2B5EF4-FFF2-40B4-BE49-F238E27FC236}">
                <a16:creationId xmlns:a16="http://schemas.microsoft.com/office/drawing/2014/main" id="{330B91FF-2B54-E14A-A2C7-2CE8A9E516D1}"/>
              </a:ext>
            </a:extLst>
          </p:cNvPr>
          <p:cNvSpPr txBox="1"/>
          <p:nvPr/>
        </p:nvSpPr>
        <p:spPr>
          <a:xfrm>
            <a:off x="228600" y="2846690"/>
            <a:ext cx="4777740"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50000"/>
              </a:lnSpc>
              <a:spcBef>
                <a:spcPts val="0"/>
              </a:spcBef>
              <a:spcAft>
                <a:spcPts val="0"/>
              </a:spcAft>
              <a:buClrTx/>
              <a:buSzTx/>
              <a:buFontTx/>
              <a:buNone/>
              <a:tabLst/>
            </a:pPr>
            <a:r>
              <a:rPr lang="en-US" sz="1400" dirty="0">
                <a:solidFill>
                  <a:srgbClr val="FFFFFF"/>
                </a:solidFill>
              </a:rPr>
              <a:t>+ CP4D Control Plane - </a:t>
            </a:r>
            <a:r>
              <a:rPr lang="en-US" sz="1400" dirty="0">
                <a:solidFill>
                  <a:srgbClr val="FFFFFF"/>
                </a:solidFill>
                <a:sym typeface="Helvetica Neue Light"/>
              </a:rPr>
              <a:t>6 cores / 7G RAM</a:t>
            </a:r>
          </a:p>
          <a:p>
            <a:pPr marL="0" marR="0" indent="0" algn="l" defTabSz="685800" rtl="0" fontAlgn="auto" latinLnBrk="0" hangingPunct="0">
              <a:lnSpc>
                <a:spcPct val="150000"/>
              </a:lnSpc>
              <a:spcBef>
                <a:spcPts val="0"/>
              </a:spcBef>
              <a:spcAft>
                <a:spcPts val="0"/>
              </a:spcAft>
              <a:buClrTx/>
              <a:buSzTx/>
              <a:buFontTx/>
              <a:buNone/>
              <a:tabLst/>
            </a:pPr>
            <a:r>
              <a:rPr lang="en-US" sz="1400" dirty="0">
                <a:solidFill>
                  <a:srgbClr val="FFFFFF"/>
                </a:solidFill>
                <a:sym typeface="Helvetica Neue Light"/>
              </a:rPr>
              <a:t>+ </a:t>
            </a:r>
            <a:r>
              <a:rPr lang="en-US" sz="1400" dirty="0" err="1">
                <a:solidFill>
                  <a:srgbClr val="FFFFFF"/>
                </a:solidFill>
                <a:sym typeface="Helvetica Neue Light"/>
              </a:rPr>
              <a:t>Portworx</a:t>
            </a:r>
            <a:r>
              <a:rPr lang="en-US" sz="1400" dirty="0">
                <a:solidFill>
                  <a:srgbClr val="FFFFFF"/>
                </a:solidFill>
                <a:sym typeface="Helvetica Neue Light"/>
              </a:rPr>
              <a:t> – 4 cores  / 4G Ram</a:t>
            </a:r>
            <a:endParaRPr lang="en-US" sz="1400" dirty="0">
              <a:solidFill>
                <a:srgbClr val="FFFFFF"/>
              </a:solidFill>
            </a:endParaRPr>
          </a:p>
        </p:txBody>
      </p:sp>
      <p:cxnSp>
        <p:nvCxnSpPr>
          <p:cNvPr id="10" name="Straight Connector 9">
            <a:extLst>
              <a:ext uri="{FF2B5EF4-FFF2-40B4-BE49-F238E27FC236}">
                <a16:creationId xmlns:a16="http://schemas.microsoft.com/office/drawing/2014/main" id="{BBCCCE1D-85A4-9549-BAA0-2D230099908E}"/>
              </a:ext>
            </a:extLst>
          </p:cNvPr>
          <p:cNvCxnSpPr>
            <a:cxnSpLocks/>
          </p:cNvCxnSpPr>
          <p:nvPr/>
        </p:nvCxnSpPr>
        <p:spPr>
          <a:xfrm>
            <a:off x="228600" y="3695700"/>
            <a:ext cx="8496300" cy="0"/>
          </a:xfrm>
          <a:prstGeom prst="line">
            <a:avLst/>
          </a:prstGeom>
          <a:noFill/>
          <a:ln w="25400" cap="flat">
            <a:solidFill>
              <a:srgbClr val="FFFFFF"/>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 name="TextBox 11">
            <a:extLst>
              <a:ext uri="{FF2B5EF4-FFF2-40B4-BE49-F238E27FC236}">
                <a16:creationId xmlns:a16="http://schemas.microsoft.com/office/drawing/2014/main" id="{9E4A14FF-697C-8E49-8A84-D38F9AA22F12}"/>
              </a:ext>
            </a:extLst>
          </p:cNvPr>
          <p:cNvSpPr txBox="1"/>
          <p:nvPr/>
        </p:nvSpPr>
        <p:spPr>
          <a:xfrm>
            <a:off x="228600" y="3791468"/>
            <a:ext cx="4777740" cy="3924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50000"/>
              </a:lnSpc>
              <a:spcBef>
                <a:spcPts val="0"/>
              </a:spcBef>
              <a:spcAft>
                <a:spcPts val="0"/>
              </a:spcAft>
              <a:buClrTx/>
              <a:buSzTx/>
              <a:buFontTx/>
              <a:buNone/>
              <a:tabLst/>
            </a:pPr>
            <a:r>
              <a:rPr kumimoji="0" lang="en-US" sz="1300" b="0" i="0" u="none" strike="noStrike" cap="none" spc="0" normalizeH="0" baseline="0" dirty="0">
                <a:ln>
                  <a:noFill/>
                </a:ln>
                <a:solidFill>
                  <a:srgbClr val="FFFFFF"/>
                </a:solidFill>
                <a:effectLst/>
                <a:uFillTx/>
                <a:latin typeface="IBM Plex Sans"/>
                <a:ea typeface="IBM Plex Sans"/>
                <a:cs typeface="IBM Plex Sans"/>
                <a:sym typeface="IBM Plex Sans"/>
              </a:rPr>
              <a:t>WA (Development) – 3 workers @ 16 cores / 64G RAM</a:t>
            </a:r>
          </a:p>
        </p:txBody>
      </p:sp>
      <p:sp>
        <p:nvSpPr>
          <p:cNvPr id="13" name="TextBox 12">
            <a:extLst>
              <a:ext uri="{FF2B5EF4-FFF2-40B4-BE49-F238E27FC236}">
                <a16:creationId xmlns:a16="http://schemas.microsoft.com/office/drawing/2014/main" id="{F03C7EBC-ADDE-4F4A-9F4F-970D10402038}"/>
              </a:ext>
            </a:extLst>
          </p:cNvPr>
          <p:cNvSpPr txBox="1"/>
          <p:nvPr/>
        </p:nvSpPr>
        <p:spPr>
          <a:xfrm>
            <a:off x="4758034" y="3782257"/>
            <a:ext cx="4777740" cy="3924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50000"/>
              </a:lnSpc>
              <a:spcBef>
                <a:spcPts val="0"/>
              </a:spcBef>
              <a:spcAft>
                <a:spcPts val="0"/>
              </a:spcAft>
              <a:buClrTx/>
              <a:buSzTx/>
              <a:buFontTx/>
              <a:buNone/>
              <a:tabLst/>
            </a:pPr>
            <a:r>
              <a:rPr kumimoji="0" lang="en-US" sz="1300" b="0" i="0" u="none" strike="noStrike" cap="none" spc="0" normalizeH="0" baseline="0" dirty="0">
                <a:ln>
                  <a:noFill/>
                </a:ln>
                <a:solidFill>
                  <a:srgbClr val="FFFFFF"/>
                </a:solidFill>
                <a:effectLst/>
                <a:uFillTx/>
                <a:latin typeface="IBM Plex Sans"/>
                <a:ea typeface="IBM Plex Sans"/>
                <a:cs typeface="IBM Plex Sans"/>
                <a:sym typeface="IBM Plex Sans"/>
              </a:rPr>
              <a:t>WD (Development) – 3 workers @ 16 cores / 64G RAM</a:t>
            </a:r>
          </a:p>
        </p:txBody>
      </p:sp>
      <p:sp>
        <p:nvSpPr>
          <p:cNvPr id="3" name="Slide Number Placeholder 2">
            <a:extLst>
              <a:ext uri="{FF2B5EF4-FFF2-40B4-BE49-F238E27FC236}">
                <a16:creationId xmlns:a16="http://schemas.microsoft.com/office/drawing/2014/main" id="{255EAC27-7A20-B34B-9005-DF1CB9F0152C}"/>
              </a:ext>
            </a:extLst>
          </p:cNvPr>
          <p:cNvSpPr>
            <a:spLocks noGrp="1"/>
          </p:cNvSpPr>
          <p:nvPr>
            <p:ph type="sldNum" sz="quarter" idx="2"/>
          </p:nvPr>
        </p:nvSpPr>
        <p:spPr/>
        <p:txBody>
          <a:bodyPr/>
          <a:lstStyle/>
          <a:p>
            <a:fld id="{86CB4B4D-7CA3-9044-876B-883B54F8677D}" type="slidenum">
              <a:rPr lang="en-US" smtClean="0"/>
              <a:t>10</a:t>
            </a:fld>
            <a:endParaRPr lang="en-US"/>
          </a:p>
        </p:txBody>
      </p:sp>
    </p:spTree>
    <p:extLst>
      <p:ext uri="{BB962C8B-B14F-4D97-AF65-F5344CB8AC3E}">
        <p14:creationId xmlns:p14="http://schemas.microsoft.com/office/powerpoint/2010/main" val="46879714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91EF99D-A675-4C44-B5F2-ACAE9D4F693B}"/>
              </a:ext>
            </a:extLst>
          </p:cNvPr>
          <p:cNvGrpSpPr/>
          <p:nvPr/>
        </p:nvGrpSpPr>
        <p:grpSpPr>
          <a:xfrm>
            <a:off x="226188" y="983237"/>
            <a:ext cx="4770214" cy="3177027"/>
            <a:chOff x="2694449" y="2242439"/>
            <a:chExt cx="6360285" cy="4236036"/>
          </a:xfrm>
        </p:grpSpPr>
        <p:sp>
          <p:nvSpPr>
            <p:cNvPr id="67" name="Rounded Rectangle 66">
              <a:extLst>
                <a:ext uri="{FF2B5EF4-FFF2-40B4-BE49-F238E27FC236}">
                  <a16:creationId xmlns:a16="http://schemas.microsoft.com/office/drawing/2014/main" id="{8C105014-473A-7045-90F6-21366E82EDF6}"/>
                </a:ext>
              </a:extLst>
            </p:cNvPr>
            <p:cNvSpPr/>
            <p:nvPr/>
          </p:nvSpPr>
          <p:spPr>
            <a:xfrm>
              <a:off x="4420333" y="5279097"/>
              <a:ext cx="1610167" cy="1195936"/>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defRPr/>
              </a:pPr>
              <a:endParaRPr lang="en-US" sz="1350" kern="1200">
                <a:solidFill>
                  <a:srgbClr val="FF0000"/>
                </a:solidFill>
                <a:latin typeface="Calibri" panose="020F0502020204030204"/>
              </a:endParaRPr>
            </a:p>
          </p:txBody>
        </p:sp>
        <p:sp>
          <p:nvSpPr>
            <p:cNvPr id="66" name="Rounded Rectangle 65">
              <a:extLst>
                <a:ext uri="{FF2B5EF4-FFF2-40B4-BE49-F238E27FC236}">
                  <a16:creationId xmlns:a16="http://schemas.microsoft.com/office/drawing/2014/main" id="{2777E81C-BF44-B446-9164-E38ACEC97FD6}"/>
                </a:ext>
              </a:extLst>
            </p:cNvPr>
            <p:cNvSpPr/>
            <p:nvPr/>
          </p:nvSpPr>
          <p:spPr>
            <a:xfrm>
              <a:off x="7818824" y="5244646"/>
              <a:ext cx="1156877" cy="1195936"/>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defRPr/>
              </a:pPr>
              <a:endParaRPr lang="en-US" sz="1350" kern="1200" dirty="0">
                <a:solidFill>
                  <a:srgbClr val="FF0000"/>
                </a:solidFill>
                <a:latin typeface="Calibri" panose="020F0502020204030204"/>
              </a:endParaRPr>
            </a:p>
          </p:txBody>
        </p:sp>
        <p:sp>
          <p:nvSpPr>
            <p:cNvPr id="63" name="Rounded Rectangle 62">
              <a:extLst>
                <a:ext uri="{FF2B5EF4-FFF2-40B4-BE49-F238E27FC236}">
                  <a16:creationId xmlns:a16="http://schemas.microsoft.com/office/drawing/2014/main" id="{20EEA0D4-EF90-D24F-BB92-8B73AC53C9EE}"/>
                </a:ext>
              </a:extLst>
            </p:cNvPr>
            <p:cNvSpPr/>
            <p:nvPr/>
          </p:nvSpPr>
          <p:spPr>
            <a:xfrm>
              <a:off x="6625012" y="5255695"/>
              <a:ext cx="1142158" cy="119593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defRPr/>
              </a:pPr>
              <a:endParaRPr lang="en-US" sz="1350" kern="1200">
                <a:solidFill>
                  <a:srgbClr val="FF0000"/>
                </a:solidFill>
                <a:latin typeface="Calibri" panose="020F0502020204030204"/>
              </a:endParaRPr>
            </a:p>
          </p:txBody>
        </p:sp>
        <p:sp>
          <p:nvSpPr>
            <p:cNvPr id="72" name="Rounded Rectangle 71">
              <a:extLst>
                <a:ext uri="{FF2B5EF4-FFF2-40B4-BE49-F238E27FC236}">
                  <a16:creationId xmlns:a16="http://schemas.microsoft.com/office/drawing/2014/main" id="{1BDFCF77-8FF1-BB4A-9D5B-9F67E3FDD6B5}"/>
                </a:ext>
              </a:extLst>
            </p:cNvPr>
            <p:cNvSpPr/>
            <p:nvPr/>
          </p:nvSpPr>
          <p:spPr>
            <a:xfrm>
              <a:off x="3522640" y="5282539"/>
              <a:ext cx="858484" cy="119593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defRPr/>
              </a:pPr>
              <a:endParaRPr lang="en-US" sz="1350" kern="1200">
                <a:solidFill>
                  <a:srgbClr val="FF0000"/>
                </a:solidFill>
                <a:latin typeface="Calibri" panose="020F0502020204030204"/>
              </a:endParaRPr>
            </a:p>
          </p:txBody>
        </p:sp>
        <p:grpSp>
          <p:nvGrpSpPr>
            <p:cNvPr id="7" name="Group 6">
              <a:extLst>
                <a:ext uri="{FF2B5EF4-FFF2-40B4-BE49-F238E27FC236}">
                  <a16:creationId xmlns:a16="http://schemas.microsoft.com/office/drawing/2014/main" id="{47358DB9-3190-E748-BB3E-EEFAEBCB2C6E}"/>
                </a:ext>
              </a:extLst>
            </p:cNvPr>
            <p:cNvGrpSpPr/>
            <p:nvPr/>
          </p:nvGrpSpPr>
          <p:grpSpPr>
            <a:xfrm>
              <a:off x="3501125" y="2271187"/>
              <a:ext cx="5392972" cy="4108032"/>
              <a:chOff x="2891165" y="2516213"/>
              <a:chExt cx="8224371" cy="3308257"/>
            </a:xfrm>
          </p:grpSpPr>
          <p:grpSp>
            <p:nvGrpSpPr>
              <p:cNvPr id="8" name="Group 7">
                <a:extLst>
                  <a:ext uri="{FF2B5EF4-FFF2-40B4-BE49-F238E27FC236}">
                    <a16:creationId xmlns:a16="http://schemas.microsoft.com/office/drawing/2014/main" id="{B699D405-0002-BB4F-B9FC-A1456DA8B551}"/>
                  </a:ext>
                </a:extLst>
              </p:cNvPr>
              <p:cNvGrpSpPr/>
              <p:nvPr/>
            </p:nvGrpSpPr>
            <p:grpSpPr>
              <a:xfrm>
                <a:off x="7395099" y="3388926"/>
                <a:ext cx="3633850" cy="1135573"/>
                <a:chOff x="7133842" y="3472053"/>
                <a:chExt cx="3633850" cy="1135573"/>
              </a:xfrm>
              <a:solidFill>
                <a:schemeClr val="tx2">
                  <a:lumMod val="75000"/>
                </a:schemeClr>
              </a:solidFill>
            </p:grpSpPr>
            <p:sp>
              <p:nvSpPr>
                <p:cNvPr id="39" name="Rectangle 38">
                  <a:extLst>
                    <a:ext uri="{FF2B5EF4-FFF2-40B4-BE49-F238E27FC236}">
                      <a16:creationId xmlns:a16="http://schemas.microsoft.com/office/drawing/2014/main" id="{C1056AE5-8F7A-844E-9CCB-FA2E7FE37B1A}"/>
                    </a:ext>
                  </a:extLst>
                </p:cNvPr>
                <p:cNvSpPr/>
                <p:nvPr/>
              </p:nvSpPr>
              <p:spPr bwMode="auto">
                <a:xfrm>
                  <a:off x="7133842" y="3472053"/>
                  <a:ext cx="3633850" cy="1135573"/>
                </a:xfrm>
                <a:prstGeom prst="rect">
                  <a:avLst/>
                </a:prstGeom>
                <a:solidFill>
                  <a:schemeClr val="bg2">
                    <a:lumMod val="40000"/>
                    <a:lumOff val="60000"/>
                  </a:schemeClr>
                </a:solidFill>
                <a:ln w="31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defTabSz="514487" hangingPunct="1">
                    <a:defRPr/>
                  </a:pPr>
                  <a:endParaRPr lang="en-US" sz="1050" kern="1200" dirty="0">
                    <a:solidFill>
                      <a:prstClr val="black"/>
                    </a:solidFill>
                    <a:latin typeface="IBM Plex Sans" charset="0"/>
                    <a:ea typeface="IBM Plex Sans" charset="0"/>
                    <a:cs typeface="IBM Plex Sans" charset="0"/>
                  </a:endParaRPr>
                </a:p>
              </p:txBody>
            </p:sp>
            <p:sp>
              <p:nvSpPr>
                <p:cNvPr id="40" name="TextBox 39">
                  <a:extLst>
                    <a:ext uri="{FF2B5EF4-FFF2-40B4-BE49-F238E27FC236}">
                      <a16:creationId xmlns:a16="http://schemas.microsoft.com/office/drawing/2014/main" id="{E1349436-24A8-514D-BBCB-280E9BE3B5C4}"/>
                    </a:ext>
                  </a:extLst>
                </p:cNvPr>
                <p:cNvSpPr txBox="1"/>
                <p:nvPr/>
              </p:nvSpPr>
              <p:spPr>
                <a:xfrm>
                  <a:off x="7239747" y="3481325"/>
                  <a:ext cx="3387452" cy="396571"/>
                </a:xfrm>
                <a:prstGeom prst="rect">
                  <a:avLst/>
                </a:prstGeom>
                <a:noFill/>
              </p:spPr>
              <p:txBody>
                <a:bodyPr wrap="square" rtlCol="0">
                  <a:spAutoFit/>
                </a:bodyPr>
                <a:lstStyle/>
                <a:p>
                  <a:pPr algn="ctr" hangingPunct="1">
                    <a:defRPr/>
                  </a:pPr>
                  <a:r>
                    <a:rPr lang="en-US" sz="900" kern="1200" dirty="0">
                      <a:solidFill>
                        <a:srgbClr val="E7E6E6"/>
                      </a:solidFill>
                      <a:latin typeface="IBM Plex Sans Condensed Medium" panose="020B0506050203000203" pitchFamily="34" charset="77"/>
                      <a:ea typeface="IBM Plex Sans" charset="0"/>
                      <a:cs typeface="IBM Plex Sans" charset="0"/>
                    </a:rPr>
                    <a:t>Application Nodes  </a:t>
                  </a:r>
                </a:p>
                <a:p>
                  <a:pPr algn="ctr" hangingPunct="1">
                    <a:defRPr/>
                  </a:pPr>
                  <a:r>
                    <a:rPr lang="en-US" sz="900" kern="1200" dirty="0">
                      <a:solidFill>
                        <a:srgbClr val="E7E6E6"/>
                      </a:solidFill>
                      <a:latin typeface="IBM Plex Sans Condensed Medium" panose="020B0506050203000203" pitchFamily="34" charset="77"/>
                      <a:ea typeface="IBM Plex Sans" charset="0"/>
                      <a:cs typeface="IBM Plex Sans" charset="0"/>
                    </a:rPr>
                    <a:t>(Workers)</a:t>
                  </a:r>
                </a:p>
              </p:txBody>
            </p:sp>
            <p:sp>
              <p:nvSpPr>
                <p:cNvPr id="41" name="Rounded Rectangle 40">
                  <a:extLst>
                    <a:ext uri="{FF2B5EF4-FFF2-40B4-BE49-F238E27FC236}">
                      <a16:creationId xmlns:a16="http://schemas.microsoft.com/office/drawing/2014/main" id="{7014F7B8-8A73-BD45-B515-E9CCDA32D4FB}"/>
                    </a:ext>
                  </a:extLst>
                </p:cNvPr>
                <p:cNvSpPr/>
                <p:nvPr/>
              </p:nvSpPr>
              <p:spPr bwMode="auto">
                <a:xfrm>
                  <a:off x="7149458" y="3918850"/>
                  <a:ext cx="1029640" cy="546756"/>
                </a:xfrm>
                <a:prstGeom prst="roundRect">
                  <a:avLst/>
                </a:prstGeom>
                <a:solidFill>
                  <a:srgbClr val="FFFF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ctr" anchorCtr="0" compatLnSpc="1">
                  <a:prstTxWarp prst="textNoShape">
                    <a:avLst/>
                  </a:prstTxWarp>
                </a:bodyPr>
                <a:lstStyle/>
                <a:p>
                  <a:pPr algn="ctr" defTabSz="514487" hangingPunct="1">
                    <a:defRPr/>
                  </a:pPr>
                  <a:r>
                    <a:rPr lang="en-US" sz="750" kern="1200" dirty="0">
                      <a:solidFill>
                        <a:prstClr val="black"/>
                      </a:solidFill>
                      <a:latin typeface="IBM Plex Sans" charset="0"/>
                      <a:ea typeface="IBM Plex Sans" charset="0"/>
                      <a:cs typeface="IBM Plex Sans" charset="0"/>
                    </a:rPr>
                    <a:t>Worker1</a:t>
                  </a:r>
                </a:p>
              </p:txBody>
            </p:sp>
            <p:sp>
              <p:nvSpPr>
                <p:cNvPr id="42" name="Rounded Rectangle 41">
                  <a:extLst>
                    <a:ext uri="{FF2B5EF4-FFF2-40B4-BE49-F238E27FC236}">
                      <a16:creationId xmlns:a16="http://schemas.microsoft.com/office/drawing/2014/main" id="{2EB46672-31E0-A040-AC66-FC934D1F34D2}"/>
                    </a:ext>
                  </a:extLst>
                </p:cNvPr>
                <p:cNvSpPr/>
                <p:nvPr/>
              </p:nvSpPr>
              <p:spPr bwMode="auto">
                <a:xfrm>
                  <a:off x="8316153" y="3955099"/>
                  <a:ext cx="1029640" cy="519323"/>
                </a:xfrm>
                <a:prstGeom prst="roundRect">
                  <a:avLst/>
                </a:prstGeom>
                <a:solidFill>
                  <a:srgbClr val="FFFF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ctr" anchorCtr="0" compatLnSpc="1">
                  <a:prstTxWarp prst="textNoShape">
                    <a:avLst/>
                  </a:prstTxWarp>
                </a:bodyPr>
                <a:lstStyle/>
                <a:p>
                  <a:pPr algn="ctr" defTabSz="514487" hangingPunct="1">
                    <a:defRPr/>
                  </a:pPr>
                  <a:r>
                    <a:rPr lang="en-US" sz="750" kern="1200" dirty="0">
                      <a:solidFill>
                        <a:prstClr val="black"/>
                      </a:solidFill>
                      <a:latin typeface="IBM Plex Sans" charset="0"/>
                      <a:ea typeface="IBM Plex Sans" charset="0"/>
                      <a:cs typeface="IBM Plex Sans" charset="0"/>
                    </a:rPr>
                    <a:t>Worker2</a:t>
                  </a:r>
                </a:p>
              </p:txBody>
            </p:sp>
            <p:sp>
              <p:nvSpPr>
                <p:cNvPr id="43" name="Rounded Rectangle 42">
                  <a:extLst>
                    <a:ext uri="{FF2B5EF4-FFF2-40B4-BE49-F238E27FC236}">
                      <a16:creationId xmlns:a16="http://schemas.microsoft.com/office/drawing/2014/main" id="{6317EEA7-A969-2C41-BED0-B680E38CE890}"/>
                    </a:ext>
                  </a:extLst>
                </p:cNvPr>
                <p:cNvSpPr/>
                <p:nvPr/>
              </p:nvSpPr>
              <p:spPr bwMode="auto">
                <a:xfrm>
                  <a:off x="9500768" y="3916647"/>
                  <a:ext cx="1029640" cy="535372"/>
                </a:xfrm>
                <a:prstGeom prst="roundRect">
                  <a:avLst/>
                </a:prstGeom>
                <a:solidFill>
                  <a:srgbClr val="FFFF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ctr" anchorCtr="0" compatLnSpc="1">
                  <a:prstTxWarp prst="textNoShape">
                    <a:avLst/>
                  </a:prstTxWarp>
                </a:bodyPr>
                <a:lstStyle/>
                <a:p>
                  <a:pPr algn="ctr" defTabSz="514487" hangingPunct="1">
                    <a:defRPr/>
                  </a:pPr>
                  <a:r>
                    <a:rPr lang="en-US" sz="750" kern="1200" dirty="0">
                      <a:solidFill>
                        <a:prstClr val="black"/>
                      </a:solidFill>
                      <a:latin typeface="IBM Plex Sans" charset="0"/>
                      <a:ea typeface="IBM Plex Sans" charset="0"/>
                      <a:cs typeface="IBM Plex Sans" charset="0"/>
                    </a:rPr>
                    <a:t>Worker3</a:t>
                  </a:r>
                </a:p>
              </p:txBody>
            </p:sp>
          </p:grpSp>
          <p:grpSp>
            <p:nvGrpSpPr>
              <p:cNvPr id="9" name="Group 8">
                <a:extLst>
                  <a:ext uri="{FF2B5EF4-FFF2-40B4-BE49-F238E27FC236}">
                    <a16:creationId xmlns:a16="http://schemas.microsoft.com/office/drawing/2014/main" id="{5335C54D-39C2-A44F-A3ED-302A6C2671D9}"/>
                  </a:ext>
                </a:extLst>
              </p:cNvPr>
              <p:cNvGrpSpPr/>
              <p:nvPr/>
            </p:nvGrpSpPr>
            <p:grpSpPr>
              <a:xfrm>
                <a:off x="3010393" y="3388925"/>
                <a:ext cx="3633850" cy="1171199"/>
                <a:chOff x="7133842" y="3436426"/>
                <a:chExt cx="3633850" cy="1171199"/>
              </a:xfrm>
              <a:solidFill>
                <a:schemeClr val="tx2">
                  <a:lumMod val="75000"/>
                </a:schemeClr>
              </a:solidFill>
            </p:grpSpPr>
            <p:sp>
              <p:nvSpPr>
                <p:cNvPr id="34" name="Rectangle 33">
                  <a:extLst>
                    <a:ext uri="{FF2B5EF4-FFF2-40B4-BE49-F238E27FC236}">
                      <a16:creationId xmlns:a16="http://schemas.microsoft.com/office/drawing/2014/main" id="{193183AF-99FD-B14D-9C38-817B3D8984BA}"/>
                    </a:ext>
                  </a:extLst>
                </p:cNvPr>
                <p:cNvSpPr/>
                <p:nvPr/>
              </p:nvSpPr>
              <p:spPr bwMode="auto">
                <a:xfrm>
                  <a:off x="7133842" y="3436426"/>
                  <a:ext cx="3633850" cy="1171199"/>
                </a:xfrm>
                <a:prstGeom prst="rect">
                  <a:avLst/>
                </a:prstGeom>
                <a:solidFill>
                  <a:schemeClr val="bg2">
                    <a:lumMod val="40000"/>
                    <a:lumOff val="60000"/>
                  </a:schemeClr>
                </a:solidFill>
                <a:ln w="31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defTabSz="514487" hangingPunct="1">
                    <a:defRPr/>
                  </a:pPr>
                  <a:endParaRPr lang="en-US" sz="1050" kern="1200" dirty="0">
                    <a:solidFill>
                      <a:prstClr val="black"/>
                    </a:solidFill>
                    <a:latin typeface="IBM Plex Sans" charset="0"/>
                    <a:ea typeface="IBM Plex Sans" charset="0"/>
                    <a:cs typeface="IBM Plex Sans" charset="0"/>
                  </a:endParaRPr>
                </a:p>
              </p:txBody>
            </p:sp>
            <p:sp>
              <p:nvSpPr>
                <p:cNvPr id="35" name="TextBox 34">
                  <a:extLst>
                    <a:ext uri="{FF2B5EF4-FFF2-40B4-BE49-F238E27FC236}">
                      <a16:creationId xmlns:a16="http://schemas.microsoft.com/office/drawing/2014/main" id="{F035BF48-AEA5-304D-89BE-F174C80E425E}"/>
                    </a:ext>
                  </a:extLst>
                </p:cNvPr>
                <p:cNvSpPr txBox="1"/>
                <p:nvPr/>
              </p:nvSpPr>
              <p:spPr>
                <a:xfrm>
                  <a:off x="7288389" y="3462027"/>
                  <a:ext cx="3375482" cy="396571"/>
                </a:xfrm>
                <a:prstGeom prst="rect">
                  <a:avLst/>
                </a:prstGeom>
                <a:noFill/>
              </p:spPr>
              <p:txBody>
                <a:bodyPr wrap="square" rtlCol="0">
                  <a:spAutoFit/>
                </a:bodyPr>
                <a:lstStyle/>
                <a:p>
                  <a:pPr algn="ctr" hangingPunct="1">
                    <a:defRPr/>
                  </a:pPr>
                  <a:r>
                    <a:rPr lang="en-US" sz="900" kern="1200" dirty="0">
                      <a:solidFill>
                        <a:srgbClr val="E7E6E6"/>
                      </a:solidFill>
                      <a:latin typeface="IBM Plex Sans Condensed Medium" panose="020B0506050203000203" pitchFamily="34" charset="77"/>
                      <a:ea typeface="IBM Plex Sans" charset="0"/>
                      <a:cs typeface="IBM Plex Sans" charset="0"/>
                    </a:rPr>
                    <a:t>Master/Infra Nodes</a:t>
                  </a:r>
                </a:p>
                <a:p>
                  <a:pPr algn="ctr" hangingPunct="1">
                    <a:defRPr/>
                  </a:pPr>
                  <a:endParaRPr lang="en-US" sz="900" kern="1200" dirty="0">
                    <a:solidFill>
                      <a:srgbClr val="E7E6E6"/>
                    </a:solidFill>
                    <a:latin typeface="IBM Plex Sans Condensed Medium" panose="020B0506050203000203" pitchFamily="34" charset="77"/>
                    <a:ea typeface="IBM Plex Sans" charset="0"/>
                    <a:cs typeface="IBM Plex Sans" charset="0"/>
                  </a:endParaRPr>
                </a:p>
              </p:txBody>
            </p:sp>
            <p:sp>
              <p:nvSpPr>
                <p:cNvPr id="36" name="Rounded Rectangle 35">
                  <a:extLst>
                    <a:ext uri="{FF2B5EF4-FFF2-40B4-BE49-F238E27FC236}">
                      <a16:creationId xmlns:a16="http://schemas.microsoft.com/office/drawing/2014/main" id="{41F533FC-BBB8-B74E-88B0-74481C574355}"/>
                    </a:ext>
                  </a:extLst>
                </p:cNvPr>
                <p:cNvSpPr/>
                <p:nvPr/>
              </p:nvSpPr>
              <p:spPr bwMode="auto">
                <a:xfrm>
                  <a:off x="7517005" y="3926168"/>
                  <a:ext cx="1099201" cy="574604"/>
                </a:xfrm>
                <a:prstGeom prst="roundRect">
                  <a:avLst/>
                </a:prstGeom>
                <a:solidFill>
                  <a:srgbClr val="FFFFFF"/>
                </a:solidFill>
                <a:ln w="19050">
                  <a:solidFill>
                    <a:schemeClr val="tx1">
                      <a:lumMod val="75000"/>
                      <a:lumOff val="2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ctr" anchorCtr="0" compatLnSpc="1">
                  <a:prstTxWarp prst="textNoShape">
                    <a:avLst/>
                  </a:prstTxWarp>
                </a:bodyPr>
                <a:lstStyle/>
                <a:p>
                  <a:pPr algn="ctr" defTabSz="514487" hangingPunct="1">
                    <a:defRPr/>
                  </a:pPr>
                  <a:r>
                    <a:rPr lang="en-US" sz="750" kern="1200" dirty="0">
                      <a:solidFill>
                        <a:prstClr val="black"/>
                      </a:solidFill>
                      <a:latin typeface="IBM Plex Sans" charset="0"/>
                      <a:ea typeface="IBM Plex Sans" charset="0"/>
                      <a:cs typeface="IBM Plex Sans" charset="0"/>
                    </a:rPr>
                    <a:t>Master Nodes</a:t>
                  </a:r>
                </a:p>
              </p:txBody>
            </p:sp>
          </p:grpSp>
          <p:sp>
            <p:nvSpPr>
              <p:cNvPr id="10" name="Rectangle 9">
                <a:extLst>
                  <a:ext uri="{FF2B5EF4-FFF2-40B4-BE49-F238E27FC236}">
                    <a16:creationId xmlns:a16="http://schemas.microsoft.com/office/drawing/2014/main" id="{8A818F32-3292-914D-9F6A-C11466718342}"/>
                  </a:ext>
                </a:extLst>
              </p:cNvPr>
              <p:cNvSpPr/>
              <p:nvPr/>
            </p:nvSpPr>
            <p:spPr bwMode="auto">
              <a:xfrm>
                <a:off x="5840164" y="2516213"/>
                <a:ext cx="2073335" cy="431213"/>
              </a:xfrm>
              <a:prstGeom prst="rect">
                <a:avLst/>
              </a:prstGeom>
              <a:solidFill>
                <a:schemeClr val="bg2">
                  <a:lumMod val="40000"/>
                  <a:lumOff val="60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ctr" anchorCtr="0" compatLnSpc="1">
                <a:prstTxWarp prst="textNoShape">
                  <a:avLst/>
                </a:prstTxWarp>
              </a:bodyPr>
              <a:lstStyle/>
              <a:p>
                <a:pPr algn="ctr" defTabSz="514487" hangingPunct="1">
                  <a:defRPr/>
                </a:pPr>
                <a:r>
                  <a:rPr lang="en-US" sz="900" kern="1200" dirty="0">
                    <a:solidFill>
                      <a:prstClr val="white"/>
                    </a:solidFill>
                    <a:latin typeface="IBM Plex Sans Condensed Medium" panose="020B0506050203000203" pitchFamily="34" charset="77"/>
                    <a:ea typeface="IBM Plex Sans" charset="0"/>
                    <a:cs typeface="IBM Plex Sans" charset="0"/>
                  </a:rPr>
                  <a:t>Load balancer</a:t>
                </a:r>
              </a:p>
            </p:txBody>
          </p:sp>
          <p:cxnSp>
            <p:nvCxnSpPr>
              <p:cNvPr id="12" name="Elbow Connector 11">
                <a:extLst>
                  <a:ext uri="{FF2B5EF4-FFF2-40B4-BE49-F238E27FC236}">
                    <a16:creationId xmlns:a16="http://schemas.microsoft.com/office/drawing/2014/main" id="{7E06623C-FC45-E84A-A2FA-8636DD6DB913}"/>
                  </a:ext>
                </a:extLst>
              </p:cNvPr>
              <p:cNvCxnSpPr>
                <a:cxnSpLocks/>
                <a:stCxn id="34" idx="0"/>
                <a:endCxn id="39" idx="0"/>
              </p:cNvCxnSpPr>
              <p:nvPr/>
            </p:nvCxnSpPr>
            <p:spPr bwMode="auto">
              <a:xfrm rot="16200000" flipH="1">
                <a:off x="7019670" y="1196571"/>
                <a:ext cx="1" cy="4384707"/>
              </a:xfrm>
              <a:prstGeom prst="bentConnector3">
                <a:avLst>
                  <a:gd name="adj1" fmla="val -22860000000"/>
                </a:avLst>
              </a:prstGeom>
              <a:ln w="19050">
                <a:solidFill>
                  <a:schemeClr val="accent2">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9E4ACB7C-2606-AC4B-85EA-71ADD9628DC7}"/>
                  </a:ext>
                </a:extLst>
              </p:cNvPr>
              <p:cNvGrpSpPr/>
              <p:nvPr/>
            </p:nvGrpSpPr>
            <p:grpSpPr>
              <a:xfrm>
                <a:off x="2891165" y="5017292"/>
                <a:ext cx="1578239" cy="807178"/>
                <a:chOff x="3062908" y="5008506"/>
                <a:chExt cx="2045521" cy="807178"/>
              </a:xfrm>
            </p:grpSpPr>
            <p:sp>
              <p:nvSpPr>
                <p:cNvPr id="32" name="Can 31">
                  <a:extLst>
                    <a:ext uri="{FF2B5EF4-FFF2-40B4-BE49-F238E27FC236}">
                      <a16:creationId xmlns:a16="http://schemas.microsoft.com/office/drawing/2014/main" id="{A7994F6C-41E6-2A46-9936-E9B86972FD01}"/>
                    </a:ext>
                  </a:extLst>
                </p:cNvPr>
                <p:cNvSpPr/>
                <p:nvPr/>
              </p:nvSpPr>
              <p:spPr bwMode="auto">
                <a:xfrm>
                  <a:off x="3527334" y="5008506"/>
                  <a:ext cx="1034184" cy="317641"/>
                </a:xfrm>
                <a:prstGeom prst="can">
                  <a:avLst/>
                </a:prstGeom>
                <a:solidFill>
                  <a:srgbClr val="FFFFFF"/>
                </a:solidFill>
                <a:ln w="19050">
                  <a:solidFill>
                    <a:schemeClr val="accent1">
                      <a:lumMod val="50000"/>
                    </a:schemeClr>
                  </a:solid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algn="ctr" defTabSz="514487" hangingPunct="1">
                    <a:defRPr/>
                  </a:pPr>
                  <a:endParaRPr lang="en-US" sz="825" kern="1200" dirty="0">
                    <a:solidFill>
                      <a:prstClr val="black"/>
                    </a:solidFill>
                    <a:latin typeface="IBM Plex Sans" charset="0"/>
                    <a:ea typeface="IBM Plex Sans" charset="0"/>
                    <a:cs typeface="IBM Plex Sans" charset="0"/>
                  </a:endParaRPr>
                </a:p>
              </p:txBody>
            </p:sp>
            <p:sp>
              <p:nvSpPr>
                <p:cNvPr id="33" name="TextBox 32">
                  <a:extLst>
                    <a:ext uri="{FF2B5EF4-FFF2-40B4-BE49-F238E27FC236}">
                      <a16:creationId xmlns:a16="http://schemas.microsoft.com/office/drawing/2014/main" id="{CBEC21C2-0DD0-A94F-A1CB-63018ACBBF8C}"/>
                    </a:ext>
                  </a:extLst>
                </p:cNvPr>
                <p:cNvSpPr txBox="1"/>
                <p:nvPr/>
              </p:nvSpPr>
              <p:spPr>
                <a:xfrm>
                  <a:off x="3062908" y="5344755"/>
                  <a:ext cx="2045521" cy="470929"/>
                </a:xfrm>
                <a:prstGeom prst="rect">
                  <a:avLst/>
                </a:prstGeom>
                <a:noFill/>
              </p:spPr>
              <p:txBody>
                <a:bodyPr wrap="none" rtlCol="0">
                  <a:spAutoFit/>
                </a:bodyPr>
                <a:lstStyle/>
                <a:p>
                  <a:pPr algn="ctr" hangingPunct="1">
                    <a:defRPr/>
                  </a:pPr>
                  <a:r>
                    <a:rPr lang="en-US" sz="750" kern="1200" dirty="0">
                      <a:solidFill>
                        <a:prstClr val="white"/>
                      </a:solidFill>
                      <a:latin typeface="IBM Plex Sans" charset="0"/>
                      <a:ea typeface="IBM Plex Sans" charset="0"/>
                      <a:cs typeface="IBM Plex Sans" charset="0"/>
                    </a:rPr>
                    <a:t>Docker and </a:t>
                  </a:r>
                </a:p>
                <a:p>
                  <a:pPr algn="ctr" hangingPunct="1">
                    <a:defRPr/>
                  </a:pPr>
                  <a:r>
                    <a:rPr lang="en-US" sz="750" kern="1200" dirty="0">
                      <a:solidFill>
                        <a:prstClr val="white"/>
                      </a:solidFill>
                      <a:latin typeface="IBM Plex Sans" charset="0"/>
                      <a:ea typeface="IBM Plex Sans" charset="0"/>
                      <a:cs typeface="IBM Plex Sans" charset="0"/>
                    </a:rPr>
                    <a:t>Local</a:t>
                  </a:r>
                </a:p>
                <a:p>
                  <a:pPr algn="ctr" hangingPunct="1">
                    <a:defRPr/>
                  </a:pPr>
                  <a:r>
                    <a:rPr lang="en-US" sz="750" kern="1200" dirty="0">
                      <a:solidFill>
                        <a:prstClr val="white"/>
                      </a:solidFill>
                      <a:latin typeface="IBM Plex Sans" charset="0"/>
                      <a:ea typeface="IBM Plex Sans" charset="0"/>
                      <a:cs typeface="IBM Plex Sans" charset="0"/>
                    </a:rPr>
                    <a:t>Local-storage</a:t>
                  </a:r>
                </a:p>
              </p:txBody>
            </p:sp>
          </p:grpSp>
          <p:grpSp>
            <p:nvGrpSpPr>
              <p:cNvPr id="14" name="Group 13">
                <a:extLst>
                  <a:ext uri="{FF2B5EF4-FFF2-40B4-BE49-F238E27FC236}">
                    <a16:creationId xmlns:a16="http://schemas.microsoft.com/office/drawing/2014/main" id="{EA472FAE-DE31-E647-B6F6-4FF017B27B2B}"/>
                  </a:ext>
                </a:extLst>
              </p:cNvPr>
              <p:cNvGrpSpPr/>
              <p:nvPr/>
            </p:nvGrpSpPr>
            <p:grpSpPr>
              <a:xfrm>
                <a:off x="4296742" y="5017292"/>
                <a:ext cx="1112549" cy="662468"/>
                <a:chOff x="3707071" y="5030078"/>
                <a:chExt cx="1219545" cy="662468"/>
              </a:xfrm>
            </p:grpSpPr>
            <p:sp>
              <p:nvSpPr>
                <p:cNvPr id="30" name="Can 29">
                  <a:extLst>
                    <a:ext uri="{FF2B5EF4-FFF2-40B4-BE49-F238E27FC236}">
                      <a16:creationId xmlns:a16="http://schemas.microsoft.com/office/drawing/2014/main" id="{4A4BA52A-BB67-724C-90DB-4703B0657958}"/>
                    </a:ext>
                  </a:extLst>
                </p:cNvPr>
                <p:cNvSpPr/>
                <p:nvPr/>
              </p:nvSpPr>
              <p:spPr bwMode="auto">
                <a:xfrm>
                  <a:off x="3944580" y="5030078"/>
                  <a:ext cx="926077" cy="317641"/>
                </a:xfrm>
                <a:prstGeom prst="can">
                  <a:avLst/>
                </a:prstGeom>
                <a:solidFill>
                  <a:srgbClr val="FFFFFF"/>
                </a:solidFill>
                <a:ln w="19050">
                  <a:solidFill>
                    <a:schemeClr val="accent1">
                      <a:lumMod val="50000"/>
                    </a:schemeClr>
                  </a:solid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algn="ctr" defTabSz="514487" hangingPunct="1">
                    <a:defRPr/>
                  </a:pPr>
                  <a:endParaRPr lang="en-US" sz="825" kern="1200" dirty="0">
                    <a:solidFill>
                      <a:prstClr val="black"/>
                    </a:solidFill>
                    <a:latin typeface="IBM Plex Sans" charset="0"/>
                    <a:ea typeface="IBM Plex Sans" charset="0"/>
                    <a:cs typeface="IBM Plex Sans" charset="0"/>
                  </a:endParaRPr>
                </a:p>
              </p:txBody>
            </p:sp>
            <p:sp>
              <p:nvSpPr>
                <p:cNvPr id="31" name="TextBox 30">
                  <a:extLst>
                    <a:ext uri="{FF2B5EF4-FFF2-40B4-BE49-F238E27FC236}">
                      <a16:creationId xmlns:a16="http://schemas.microsoft.com/office/drawing/2014/main" id="{757C708A-7634-424A-859A-E572E64BEE8A}"/>
                    </a:ext>
                  </a:extLst>
                </p:cNvPr>
                <p:cNvSpPr txBox="1"/>
                <p:nvPr/>
              </p:nvSpPr>
              <p:spPr>
                <a:xfrm>
                  <a:off x="3707071" y="5345547"/>
                  <a:ext cx="1219545" cy="346999"/>
                </a:xfrm>
                <a:prstGeom prst="rect">
                  <a:avLst/>
                </a:prstGeom>
                <a:noFill/>
              </p:spPr>
              <p:txBody>
                <a:bodyPr wrap="square" rtlCol="0">
                  <a:spAutoFit/>
                </a:bodyPr>
                <a:lstStyle/>
                <a:p>
                  <a:pPr algn="ctr" hangingPunct="1">
                    <a:defRPr/>
                  </a:pPr>
                  <a:r>
                    <a:rPr lang="en-US" sz="750" kern="1200" dirty="0">
                      <a:solidFill>
                        <a:prstClr val="white"/>
                      </a:solidFill>
                      <a:latin typeface="IBM Plex Sans" charset="0"/>
                      <a:ea typeface="IBM Plex Sans" charset="0"/>
                      <a:cs typeface="IBM Plex Sans" charset="0"/>
                    </a:rPr>
                    <a:t>ETCD </a:t>
                  </a:r>
                </a:p>
                <a:p>
                  <a:pPr algn="ctr" hangingPunct="1">
                    <a:defRPr/>
                  </a:pPr>
                  <a:r>
                    <a:rPr lang="en-US" sz="750" kern="1200" dirty="0">
                      <a:solidFill>
                        <a:prstClr val="white"/>
                      </a:solidFill>
                      <a:latin typeface="IBM Plex Sans" charset="0"/>
                      <a:ea typeface="IBM Plex Sans" charset="0"/>
                      <a:cs typeface="IBM Plex Sans" charset="0"/>
                    </a:rPr>
                    <a:t>Storage</a:t>
                  </a:r>
                </a:p>
              </p:txBody>
            </p:sp>
          </p:grpSp>
          <p:grpSp>
            <p:nvGrpSpPr>
              <p:cNvPr id="15" name="Group 14">
                <a:extLst>
                  <a:ext uri="{FF2B5EF4-FFF2-40B4-BE49-F238E27FC236}">
                    <a16:creationId xmlns:a16="http://schemas.microsoft.com/office/drawing/2014/main" id="{3BFA236C-35E1-7747-8413-58E3908A3479}"/>
                  </a:ext>
                </a:extLst>
              </p:cNvPr>
              <p:cNvGrpSpPr/>
              <p:nvPr/>
            </p:nvGrpSpPr>
            <p:grpSpPr>
              <a:xfrm>
                <a:off x="5327587" y="5017292"/>
                <a:ext cx="1274406" cy="639330"/>
                <a:chOff x="3601381" y="5046118"/>
                <a:chExt cx="1396970" cy="639330"/>
              </a:xfrm>
            </p:grpSpPr>
            <p:sp>
              <p:nvSpPr>
                <p:cNvPr id="28" name="Can 27">
                  <a:extLst>
                    <a:ext uri="{FF2B5EF4-FFF2-40B4-BE49-F238E27FC236}">
                      <a16:creationId xmlns:a16="http://schemas.microsoft.com/office/drawing/2014/main" id="{11694BEB-1F01-6B43-845C-100800F88BC6}"/>
                    </a:ext>
                  </a:extLst>
                </p:cNvPr>
                <p:cNvSpPr/>
                <p:nvPr/>
              </p:nvSpPr>
              <p:spPr bwMode="auto">
                <a:xfrm>
                  <a:off x="3806022" y="5046118"/>
                  <a:ext cx="926077" cy="317641"/>
                </a:xfrm>
                <a:prstGeom prst="can">
                  <a:avLst/>
                </a:prstGeom>
                <a:solidFill>
                  <a:srgbClr val="FFFFFF"/>
                </a:solidFill>
                <a:ln w="19050">
                  <a:solidFill>
                    <a:schemeClr val="accent1">
                      <a:lumMod val="50000"/>
                    </a:schemeClr>
                  </a:solid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defTabSz="514487" hangingPunct="1">
                    <a:defRPr/>
                  </a:pPr>
                  <a:endParaRPr lang="en-US" sz="825" kern="1200" dirty="0">
                    <a:solidFill>
                      <a:prstClr val="black"/>
                    </a:solidFill>
                    <a:latin typeface="IBM Plex Sans" charset="0"/>
                    <a:ea typeface="IBM Plex Sans" charset="0"/>
                    <a:cs typeface="IBM Plex Sans" charset="0"/>
                  </a:endParaRPr>
                </a:p>
              </p:txBody>
            </p:sp>
            <p:sp>
              <p:nvSpPr>
                <p:cNvPr id="29" name="TextBox 28">
                  <a:extLst>
                    <a:ext uri="{FF2B5EF4-FFF2-40B4-BE49-F238E27FC236}">
                      <a16:creationId xmlns:a16="http://schemas.microsoft.com/office/drawing/2014/main" id="{4687D577-2AA3-714D-A242-977C83D940DB}"/>
                    </a:ext>
                  </a:extLst>
                </p:cNvPr>
                <p:cNvSpPr txBox="1"/>
                <p:nvPr/>
              </p:nvSpPr>
              <p:spPr>
                <a:xfrm>
                  <a:off x="3601381" y="5338449"/>
                  <a:ext cx="1396970" cy="346999"/>
                </a:xfrm>
                <a:prstGeom prst="rect">
                  <a:avLst/>
                </a:prstGeom>
                <a:noFill/>
              </p:spPr>
              <p:txBody>
                <a:bodyPr wrap="square" rtlCol="0">
                  <a:spAutoFit/>
                </a:bodyPr>
                <a:lstStyle/>
                <a:p>
                  <a:pPr algn="ctr" hangingPunct="1">
                    <a:defRPr/>
                  </a:pPr>
                  <a:r>
                    <a:rPr lang="en-US" sz="750" kern="1200" dirty="0">
                      <a:solidFill>
                        <a:prstClr val="white"/>
                      </a:solidFill>
                      <a:latin typeface="IBM Plex Sans" charset="0"/>
                      <a:ea typeface="IBM Plex Sans" charset="0"/>
                      <a:cs typeface="IBM Plex Sans" charset="0"/>
                    </a:rPr>
                    <a:t>Registry </a:t>
                  </a:r>
                </a:p>
                <a:p>
                  <a:pPr algn="ctr" hangingPunct="1">
                    <a:defRPr/>
                  </a:pPr>
                  <a:r>
                    <a:rPr lang="en-US" sz="750" kern="1200" dirty="0">
                      <a:solidFill>
                        <a:prstClr val="white"/>
                      </a:solidFill>
                      <a:latin typeface="IBM Plex Sans" charset="0"/>
                      <a:ea typeface="IBM Plex Sans" charset="0"/>
                      <a:cs typeface="IBM Plex Sans" charset="0"/>
                    </a:rPr>
                    <a:t>Storage</a:t>
                  </a:r>
                </a:p>
              </p:txBody>
            </p:sp>
          </p:grpSp>
          <p:grpSp>
            <p:nvGrpSpPr>
              <p:cNvPr id="16" name="Group 15">
                <a:extLst>
                  <a:ext uri="{FF2B5EF4-FFF2-40B4-BE49-F238E27FC236}">
                    <a16:creationId xmlns:a16="http://schemas.microsoft.com/office/drawing/2014/main" id="{86036146-B75B-344A-98C8-156896283AA6}"/>
                  </a:ext>
                </a:extLst>
              </p:cNvPr>
              <p:cNvGrpSpPr/>
              <p:nvPr/>
            </p:nvGrpSpPr>
            <p:grpSpPr>
              <a:xfrm>
                <a:off x="7704658" y="5017292"/>
                <a:ext cx="1578241" cy="795339"/>
                <a:chOff x="3059129" y="5030078"/>
                <a:chExt cx="2045522" cy="795339"/>
              </a:xfrm>
            </p:grpSpPr>
            <p:sp>
              <p:nvSpPr>
                <p:cNvPr id="26" name="Can 25">
                  <a:extLst>
                    <a:ext uri="{FF2B5EF4-FFF2-40B4-BE49-F238E27FC236}">
                      <a16:creationId xmlns:a16="http://schemas.microsoft.com/office/drawing/2014/main" id="{E8293828-79DB-5944-9DFE-8D74A3586629}"/>
                    </a:ext>
                  </a:extLst>
                </p:cNvPr>
                <p:cNvSpPr/>
                <p:nvPr/>
              </p:nvSpPr>
              <p:spPr bwMode="auto">
                <a:xfrm>
                  <a:off x="3716098" y="5030078"/>
                  <a:ext cx="1034183" cy="317641"/>
                </a:xfrm>
                <a:prstGeom prst="can">
                  <a:avLst/>
                </a:prstGeom>
                <a:solidFill>
                  <a:srgbClr val="FFFFFF"/>
                </a:solidFill>
                <a:ln w="19050">
                  <a:solidFill>
                    <a:schemeClr val="accent1">
                      <a:lumMod val="50000"/>
                    </a:schemeClr>
                  </a:solid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algn="ctr" defTabSz="514487" hangingPunct="1">
                    <a:defRPr/>
                  </a:pPr>
                  <a:endParaRPr lang="en-US" sz="825" kern="1200" dirty="0">
                    <a:solidFill>
                      <a:prstClr val="black"/>
                    </a:solidFill>
                    <a:latin typeface="IBM Plex Sans" charset="0"/>
                    <a:ea typeface="IBM Plex Sans" charset="0"/>
                    <a:cs typeface="IBM Plex Sans" charset="0"/>
                  </a:endParaRPr>
                </a:p>
              </p:txBody>
            </p:sp>
            <p:sp>
              <p:nvSpPr>
                <p:cNvPr id="27" name="TextBox 26">
                  <a:extLst>
                    <a:ext uri="{FF2B5EF4-FFF2-40B4-BE49-F238E27FC236}">
                      <a16:creationId xmlns:a16="http://schemas.microsoft.com/office/drawing/2014/main" id="{140C3BAC-4C7B-C24C-BD16-1716760B539F}"/>
                    </a:ext>
                  </a:extLst>
                </p:cNvPr>
                <p:cNvSpPr txBox="1"/>
                <p:nvPr/>
              </p:nvSpPr>
              <p:spPr>
                <a:xfrm>
                  <a:off x="3059129" y="5354489"/>
                  <a:ext cx="2045522" cy="470928"/>
                </a:xfrm>
                <a:prstGeom prst="rect">
                  <a:avLst/>
                </a:prstGeom>
                <a:noFill/>
              </p:spPr>
              <p:txBody>
                <a:bodyPr wrap="none" rtlCol="0">
                  <a:spAutoFit/>
                </a:bodyPr>
                <a:lstStyle/>
                <a:p>
                  <a:pPr algn="ctr" hangingPunct="1">
                    <a:defRPr/>
                  </a:pPr>
                  <a:r>
                    <a:rPr lang="en-US" sz="750" kern="1200" dirty="0">
                      <a:solidFill>
                        <a:prstClr val="white"/>
                      </a:solidFill>
                      <a:latin typeface="IBM Plex Sans" charset="0"/>
                      <a:ea typeface="IBM Plex Sans" charset="0"/>
                      <a:cs typeface="IBM Plex Sans" charset="0"/>
                    </a:rPr>
                    <a:t>Docker and </a:t>
                  </a:r>
                </a:p>
                <a:p>
                  <a:pPr algn="ctr" hangingPunct="1">
                    <a:defRPr/>
                  </a:pPr>
                  <a:r>
                    <a:rPr lang="en-US" sz="750" kern="1200" dirty="0">
                      <a:solidFill>
                        <a:prstClr val="white"/>
                      </a:solidFill>
                      <a:latin typeface="IBM Plex Sans" charset="0"/>
                      <a:ea typeface="IBM Plex Sans" charset="0"/>
                      <a:cs typeface="IBM Plex Sans" charset="0"/>
                    </a:rPr>
                    <a:t>Local</a:t>
                  </a:r>
                </a:p>
                <a:p>
                  <a:pPr algn="ctr" hangingPunct="1">
                    <a:defRPr/>
                  </a:pPr>
                  <a:r>
                    <a:rPr lang="en-US" sz="750" kern="1200" dirty="0">
                      <a:solidFill>
                        <a:prstClr val="white"/>
                      </a:solidFill>
                      <a:latin typeface="IBM Plex Sans" charset="0"/>
                      <a:ea typeface="IBM Plex Sans" charset="0"/>
                      <a:cs typeface="IBM Plex Sans" charset="0"/>
                    </a:rPr>
                    <a:t>Local-storage</a:t>
                  </a:r>
                </a:p>
              </p:txBody>
            </p:sp>
          </p:grpSp>
          <p:grpSp>
            <p:nvGrpSpPr>
              <p:cNvPr id="17" name="Group 16">
                <a:extLst>
                  <a:ext uri="{FF2B5EF4-FFF2-40B4-BE49-F238E27FC236}">
                    <a16:creationId xmlns:a16="http://schemas.microsoft.com/office/drawing/2014/main" id="{854DA5C5-E91E-2842-9AFB-D5043D56E2D0}"/>
                  </a:ext>
                </a:extLst>
              </p:cNvPr>
              <p:cNvGrpSpPr/>
              <p:nvPr/>
            </p:nvGrpSpPr>
            <p:grpSpPr>
              <a:xfrm>
                <a:off x="9657047" y="5017292"/>
                <a:ext cx="1458489" cy="609053"/>
                <a:chOff x="3732581" y="4996212"/>
                <a:chExt cx="1890316" cy="609053"/>
              </a:xfrm>
            </p:grpSpPr>
            <p:sp>
              <p:nvSpPr>
                <p:cNvPr id="24" name="Can 23">
                  <a:extLst>
                    <a:ext uri="{FF2B5EF4-FFF2-40B4-BE49-F238E27FC236}">
                      <a16:creationId xmlns:a16="http://schemas.microsoft.com/office/drawing/2014/main" id="{4BDA1636-6DBB-7441-B239-1C8C333DCC09}"/>
                    </a:ext>
                  </a:extLst>
                </p:cNvPr>
                <p:cNvSpPr/>
                <p:nvPr/>
              </p:nvSpPr>
              <p:spPr bwMode="auto">
                <a:xfrm>
                  <a:off x="4068101" y="4996212"/>
                  <a:ext cx="1034185" cy="317641"/>
                </a:xfrm>
                <a:prstGeom prst="can">
                  <a:avLst/>
                </a:prstGeom>
                <a:solidFill>
                  <a:srgbClr val="FFFFFF"/>
                </a:solidFill>
                <a:ln w="19050">
                  <a:solidFill>
                    <a:schemeClr val="accent1">
                      <a:lumMod val="50000"/>
                    </a:schemeClr>
                  </a:solid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algn="ctr" defTabSz="514487" hangingPunct="1">
                    <a:defRPr/>
                  </a:pPr>
                  <a:endParaRPr lang="en-US" sz="825" kern="1200" dirty="0">
                    <a:solidFill>
                      <a:prstClr val="black"/>
                    </a:solidFill>
                    <a:latin typeface="IBM Plex Sans" charset="0"/>
                    <a:ea typeface="IBM Plex Sans" charset="0"/>
                    <a:cs typeface="IBM Plex Sans" charset="0"/>
                  </a:endParaRPr>
                </a:p>
              </p:txBody>
            </p:sp>
            <p:sp>
              <p:nvSpPr>
                <p:cNvPr id="25" name="TextBox 24">
                  <a:extLst>
                    <a:ext uri="{FF2B5EF4-FFF2-40B4-BE49-F238E27FC236}">
                      <a16:creationId xmlns:a16="http://schemas.microsoft.com/office/drawing/2014/main" id="{BB90292A-1B9D-5A46-87BE-77E1B45A4121}"/>
                    </a:ext>
                  </a:extLst>
                </p:cNvPr>
                <p:cNvSpPr txBox="1"/>
                <p:nvPr/>
              </p:nvSpPr>
              <p:spPr>
                <a:xfrm>
                  <a:off x="3732581" y="5382194"/>
                  <a:ext cx="1890316" cy="223071"/>
                </a:xfrm>
                <a:prstGeom prst="rect">
                  <a:avLst/>
                </a:prstGeom>
                <a:noFill/>
              </p:spPr>
              <p:txBody>
                <a:bodyPr wrap="square" rtlCol="0">
                  <a:spAutoFit/>
                </a:bodyPr>
                <a:lstStyle/>
                <a:p>
                  <a:pPr algn="ctr" hangingPunct="1">
                    <a:defRPr/>
                  </a:pPr>
                  <a:r>
                    <a:rPr lang="en-US" sz="750" kern="1200" dirty="0">
                      <a:solidFill>
                        <a:prstClr val="white"/>
                      </a:solidFill>
                      <a:latin typeface="IBM Plex Sans" charset="0"/>
                      <a:ea typeface="IBM Plex Sans" charset="0"/>
                      <a:cs typeface="IBM Plex Sans" charset="0"/>
                    </a:rPr>
                    <a:t>App Storage</a:t>
                  </a:r>
                </a:p>
              </p:txBody>
            </p:sp>
            <p:sp>
              <p:nvSpPr>
                <p:cNvPr id="68" name="Can 67">
                  <a:extLst>
                    <a:ext uri="{FF2B5EF4-FFF2-40B4-BE49-F238E27FC236}">
                      <a16:creationId xmlns:a16="http://schemas.microsoft.com/office/drawing/2014/main" id="{A663A4A0-3FFE-6C43-BB70-C7A45A563773}"/>
                    </a:ext>
                  </a:extLst>
                </p:cNvPr>
                <p:cNvSpPr/>
                <p:nvPr/>
              </p:nvSpPr>
              <p:spPr bwMode="auto">
                <a:xfrm>
                  <a:off x="4419949" y="5060503"/>
                  <a:ext cx="1034185" cy="317641"/>
                </a:xfrm>
                <a:prstGeom prst="can">
                  <a:avLst/>
                </a:prstGeom>
                <a:solidFill>
                  <a:srgbClr val="FFFFFF"/>
                </a:solidFill>
                <a:ln w="19050">
                  <a:solidFill>
                    <a:schemeClr val="accent1">
                      <a:lumMod val="50000"/>
                    </a:schemeClr>
                  </a:solid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algn="ctr" defTabSz="514487" hangingPunct="1">
                    <a:defRPr/>
                  </a:pPr>
                  <a:endParaRPr lang="en-US" sz="825" kern="1200" dirty="0">
                    <a:solidFill>
                      <a:prstClr val="black"/>
                    </a:solidFill>
                    <a:latin typeface="IBM Plex Sans" charset="0"/>
                    <a:ea typeface="IBM Plex Sans" charset="0"/>
                    <a:cs typeface="IBM Plex Sans" charset="0"/>
                  </a:endParaRPr>
                </a:p>
              </p:txBody>
            </p:sp>
          </p:grpSp>
          <p:cxnSp>
            <p:nvCxnSpPr>
              <p:cNvPr id="18" name="Elbow Connector 17">
                <a:extLst>
                  <a:ext uri="{FF2B5EF4-FFF2-40B4-BE49-F238E27FC236}">
                    <a16:creationId xmlns:a16="http://schemas.microsoft.com/office/drawing/2014/main" id="{54E4C1FA-253C-F14D-ABF8-6939990FA87E}"/>
                  </a:ext>
                </a:extLst>
              </p:cNvPr>
              <p:cNvCxnSpPr>
                <a:cxnSpLocks/>
              </p:cNvCxnSpPr>
              <p:nvPr/>
            </p:nvCxnSpPr>
            <p:spPr bwMode="auto">
              <a:xfrm rot="16200000" flipV="1">
                <a:off x="5609212" y="4771783"/>
                <a:ext cx="467483" cy="5580"/>
              </a:xfrm>
              <a:prstGeom prst="bentConnector3">
                <a:avLst/>
              </a:prstGeom>
              <a:ln w="19050">
                <a:solidFill>
                  <a:schemeClr val="accent2">
                    <a:lumMod val="20000"/>
                    <a:lumOff val="8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D71177-2DE1-444C-A0E5-5AB90B1FD06A}"/>
                  </a:ext>
                </a:extLst>
              </p:cNvPr>
              <p:cNvCxnSpPr>
                <a:cxnSpLocks/>
                <a:stCxn id="30" idx="1"/>
              </p:cNvCxnSpPr>
              <p:nvPr/>
            </p:nvCxnSpPr>
            <p:spPr bwMode="auto">
              <a:xfrm flipH="1" flipV="1">
                <a:off x="4929245" y="4543197"/>
                <a:ext cx="6585" cy="474095"/>
              </a:xfrm>
              <a:prstGeom prst="line">
                <a:avLst/>
              </a:prstGeom>
              <a:ln w="19050">
                <a:solidFill>
                  <a:schemeClr val="accent2">
                    <a:lumMod val="20000"/>
                    <a:lumOff val="8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0EAE6AA-E0D3-0F46-AE2A-23F7CB383520}"/>
                  </a:ext>
                </a:extLst>
              </p:cNvPr>
              <p:cNvCxnSpPr/>
              <p:nvPr/>
            </p:nvCxnSpPr>
            <p:spPr bwMode="auto">
              <a:xfrm flipV="1">
                <a:off x="3557520" y="4550920"/>
                <a:ext cx="0" cy="483523"/>
              </a:xfrm>
              <a:prstGeom prst="line">
                <a:avLst/>
              </a:prstGeom>
              <a:ln w="19050">
                <a:solidFill>
                  <a:schemeClr val="accent2">
                    <a:lumMod val="20000"/>
                    <a:lumOff val="8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7E6B1AB8-0B32-DD4E-98FB-5250275E6890}"/>
                  </a:ext>
                </a:extLst>
              </p:cNvPr>
              <p:cNvCxnSpPr/>
              <p:nvPr/>
            </p:nvCxnSpPr>
            <p:spPr bwMode="auto">
              <a:xfrm flipV="1">
                <a:off x="8519569" y="4524499"/>
                <a:ext cx="0" cy="467483"/>
              </a:xfrm>
              <a:prstGeom prst="line">
                <a:avLst/>
              </a:prstGeom>
              <a:ln w="19050">
                <a:solidFill>
                  <a:schemeClr val="accent2">
                    <a:lumMod val="20000"/>
                    <a:lumOff val="8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76C1C34B-7A58-BE4D-9415-6C68B4E936BE}"/>
                  </a:ext>
                </a:extLst>
              </p:cNvPr>
              <p:cNvCxnSpPr>
                <a:stCxn id="24" idx="1"/>
              </p:cNvCxnSpPr>
              <p:nvPr/>
            </p:nvCxnSpPr>
            <p:spPr bwMode="auto">
              <a:xfrm flipH="1" flipV="1">
                <a:off x="10311709" y="4549810"/>
                <a:ext cx="3178" cy="467483"/>
              </a:xfrm>
              <a:prstGeom prst="line">
                <a:avLst/>
              </a:prstGeom>
              <a:ln w="19050">
                <a:solidFill>
                  <a:schemeClr val="accent2">
                    <a:lumMod val="20000"/>
                    <a:lumOff val="8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B03BB34-C80C-CE4F-B3BF-6203EB6AEEAD}"/>
                  </a:ext>
                </a:extLst>
              </p:cNvPr>
              <p:cNvCxnSpPr>
                <a:cxnSpLocks/>
                <a:stCxn id="10" idx="2"/>
              </p:cNvCxnSpPr>
              <p:nvPr/>
            </p:nvCxnSpPr>
            <p:spPr bwMode="auto">
              <a:xfrm>
                <a:off x="6876832" y="2947426"/>
                <a:ext cx="0" cy="223253"/>
              </a:xfrm>
              <a:prstGeom prst="line">
                <a:avLst/>
              </a:prstGeom>
              <a:ln w="19050">
                <a:solidFill>
                  <a:schemeClr val="accent2">
                    <a:lumMod val="20000"/>
                    <a:lumOff val="8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47" name="Rounded Rectangle 46">
              <a:extLst>
                <a:ext uri="{FF2B5EF4-FFF2-40B4-BE49-F238E27FC236}">
                  <a16:creationId xmlns:a16="http://schemas.microsoft.com/office/drawing/2014/main" id="{599E3A52-315B-7F47-BB5F-891FE643767F}"/>
                </a:ext>
              </a:extLst>
            </p:cNvPr>
            <p:cNvSpPr/>
            <p:nvPr/>
          </p:nvSpPr>
          <p:spPr bwMode="auto">
            <a:xfrm>
              <a:off x="6472681" y="3917377"/>
              <a:ext cx="675166" cy="618406"/>
            </a:xfrm>
            <a:prstGeom prst="roundRect">
              <a:avLst/>
            </a:prstGeom>
            <a:solidFill>
              <a:srgbClr val="FFFF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ctr" anchorCtr="0" compatLnSpc="1">
              <a:prstTxWarp prst="textNoShape">
                <a:avLst/>
              </a:prstTxWarp>
            </a:bodyPr>
            <a:lstStyle/>
            <a:p>
              <a:pPr algn="ctr" defTabSz="514487" hangingPunct="1">
                <a:defRPr/>
              </a:pPr>
              <a:r>
                <a:rPr lang="en-US" sz="750" kern="1200" dirty="0">
                  <a:solidFill>
                    <a:prstClr val="black"/>
                  </a:solidFill>
                  <a:latin typeface="IBM Plex Sans" charset="0"/>
                  <a:ea typeface="IBM Plex Sans" charset="0"/>
                  <a:cs typeface="IBM Plex Sans" charset="0"/>
                </a:rPr>
                <a:t>Worker1</a:t>
              </a:r>
            </a:p>
          </p:txBody>
        </p:sp>
        <p:sp>
          <p:nvSpPr>
            <p:cNvPr id="49" name="Rounded Rectangle 48">
              <a:extLst>
                <a:ext uri="{FF2B5EF4-FFF2-40B4-BE49-F238E27FC236}">
                  <a16:creationId xmlns:a16="http://schemas.microsoft.com/office/drawing/2014/main" id="{CFA24EF7-308A-A644-AA31-E639FE0D17B6}"/>
                </a:ext>
              </a:extLst>
            </p:cNvPr>
            <p:cNvSpPr/>
            <p:nvPr/>
          </p:nvSpPr>
          <p:spPr bwMode="auto">
            <a:xfrm>
              <a:off x="7221365" y="3934859"/>
              <a:ext cx="675166" cy="587378"/>
            </a:xfrm>
            <a:prstGeom prst="roundRect">
              <a:avLst/>
            </a:prstGeom>
            <a:solidFill>
              <a:srgbClr val="FFFF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ctr" anchorCtr="0" compatLnSpc="1">
              <a:prstTxWarp prst="textNoShape">
                <a:avLst/>
              </a:prstTxWarp>
            </a:bodyPr>
            <a:lstStyle/>
            <a:p>
              <a:pPr algn="ctr" defTabSz="514487" hangingPunct="1">
                <a:defRPr/>
              </a:pPr>
              <a:r>
                <a:rPr lang="en-US" sz="750" kern="1200" dirty="0">
                  <a:solidFill>
                    <a:prstClr val="black"/>
                  </a:solidFill>
                  <a:latin typeface="IBM Plex Sans" charset="0"/>
                  <a:ea typeface="IBM Plex Sans" charset="0"/>
                  <a:cs typeface="IBM Plex Sans" charset="0"/>
                </a:rPr>
                <a:t>Worker2</a:t>
              </a:r>
            </a:p>
          </p:txBody>
        </p:sp>
        <p:sp>
          <p:nvSpPr>
            <p:cNvPr id="51" name="Rounded Rectangle 50">
              <a:extLst>
                <a:ext uri="{FF2B5EF4-FFF2-40B4-BE49-F238E27FC236}">
                  <a16:creationId xmlns:a16="http://schemas.microsoft.com/office/drawing/2014/main" id="{505D96EB-E771-5B4E-BC86-151160FF2F6B}"/>
                </a:ext>
              </a:extLst>
            </p:cNvPr>
            <p:cNvSpPr/>
            <p:nvPr/>
          </p:nvSpPr>
          <p:spPr bwMode="auto">
            <a:xfrm>
              <a:off x="7991852" y="3920988"/>
              <a:ext cx="675166" cy="605530"/>
            </a:xfrm>
            <a:prstGeom prst="roundRect">
              <a:avLst/>
            </a:prstGeom>
            <a:solidFill>
              <a:srgbClr val="FFFF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ctr" anchorCtr="0" compatLnSpc="1">
              <a:prstTxWarp prst="textNoShape">
                <a:avLst/>
              </a:prstTxWarp>
            </a:bodyPr>
            <a:lstStyle/>
            <a:p>
              <a:pPr algn="ctr" defTabSz="514487" hangingPunct="1">
                <a:defRPr/>
              </a:pPr>
              <a:r>
                <a:rPr lang="en-US" sz="750" kern="1200" dirty="0">
                  <a:solidFill>
                    <a:prstClr val="black"/>
                  </a:solidFill>
                  <a:latin typeface="IBM Plex Sans" charset="0"/>
                  <a:ea typeface="IBM Plex Sans" charset="0"/>
                  <a:cs typeface="IBM Plex Sans" charset="0"/>
                </a:rPr>
                <a:t>Worker3</a:t>
              </a:r>
            </a:p>
          </p:txBody>
        </p:sp>
        <p:sp>
          <p:nvSpPr>
            <p:cNvPr id="56" name="Rounded Rectangle 55">
              <a:extLst>
                <a:ext uri="{FF2B5EF4-FFF2-40B4-BE49-F238E27FC236}">
                  <a16:creationId xmlns:a16="http://schemas.microsoft.com/office/drawing/2014/main" id="{3ECF27B7-B129-4943-BAFF-563FBF74D8A1}"/>
                </a:ext>
              </a:extLst>
            </p:cNvPr>
            <p:cNvSpPr/>
            <p:nvPr/>
          </p:nvSpPr>
          <p:spPr bwMode="auto">
            <a:xfrm>
              <a:off x="3814535" y="3973634"/>
              <a:ext cx="720780" cy="649904"/>
            </a:xfrm>
            <a:prstGeom prst="roundRect">
              <a:avLst/>
            </a:prstGeom>
            <a:solidFill>
              <a:srgbClr val="FFFFFF"/>
            </a:solidFill>
            <a:ln w="19050">
              <a:solidFill>
                <a:schemeClr val="tx1">
                  <a:lumMod val="75000"/>
                  <a:lumOff val="2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ctr" anchorCtr="0" compatLnSpc="1">
              <a:prstTxWarp prst="textNoShape">
                <a:avLst/>
              </a:prstTxWarp>
            </a:bodyPr>
            <a:lstStyle/>
            <a:p>
              <a:pPr algn="ctr" defTabSz="514487" hangingPunct="1">
                <a:defRPr/>
              </a:pPr>
              <a:r>
                <a:rPr lang="en-US" sz="750" kern="1200" dirty="0">
                  <a:solidFill>
                    <a:prstClr val="black"/>
                  </a:solidFill>
                  <a:latin typeface="IBM Plex Sans" charset="0"/>
                  <a:ea typeface="IBM Plex Sans" charset="0"/>
                  <a:cs typeface="IBM Plex Sans" charset="0"/>
                </a:rPr>
                <a:t>Master Nodes</a:t>
              </a:r>
            </a:p>
          </p:txBody>
        </p:sp>
        <p:sp>
          <p:nvSpPr>
            <p:cNvPr id="57" name="Rounded Rectangle 56">
              <a:extLst>
                <a:ext uri="{FF2B5EF4-FFF2-40B4-BE49-F238E27FC236}">
                  <a16:creationId xmlns:a16="http://schemas.microsoft.com/office/drawing/2014/main" id="{EBAA175D-F008-A143-A89B-A43B90BFFDD7}"/>
                </a:ext>
              </a:extLst>
            </p:cNvPr>
            <p:cNvSpPr/>
            <p:nvPr/>
          </p:nvSpPr>
          <p:spPr bwMode="auto">
            <a:xfrm>
              <a:off x="3819676" y="3877990"/>
              <a:ext cx="720780" cy="649904"/>
            </a:xfrm>
            <a:prstGeom prst="roundRect">
              <a:avLst/>
            </a:prstGeom>
            <a:solidFill>
              <a:srgbClr val="FFFFFF"/>
            </a:solidFill>
            <a:ln w="19050">
              <a:solidFill>
                <a:schemeClr val="tx1">
                  <a:lumMod val="75000"/>
                  <a:lumOff val="2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ctr" anchorCtr="0" compatLnSpc="1">
              <a:prstTxWarp prst="textNoShape">
                <a:avLst/>
              </a:prstTxWarp>
            </a:bodyPr>
            <a:lstStyle/>
            <a:p>
              <a:pPr algn="ctr" defTabSz="514487" hangingPunct="1">
                <a:defRPr/>
              </a:pPr>
              <a:r>
                <a:rPr lang="en-US" sz="750" kern="1200" dirty="0">
                  <a:solidFill>
                    <a:prstClr val="black"/>
                  </a:solidFill>
                  <a:latin typeface="IBM Plex Sans" charset="0"/>
                  <a:ea typeface="IBM Plex Sans" charset="0"/>
                  <a:cs typeface="IBM Plex Sans" charset="0"/>
                </a:rPr>
                <a:t>Master Nodes</a:t>
              </a:r>
            </a:p>
          </p:txBody>
        </p:sp>
        <p:sp>
          <p:nvSpPr>
            <p:cNvPr id="3" name="Rectangle 2">
              <a:extLst>
                <a:ext uri="{FF2B5EF4-FFF2-40B4-BE49-F238E27FC236}">
                  <a16:creationId xmlns:a16="http://schemas.microsoft.com/office/drawing/2014/main" id="{84F6B5FB-9807-0445-9CC2-0C2B473F4882}"/>
                </a:ext>
              </a:extLst>
            </p:cNvPr>
            <p:cNvSpPr/>
            <p:nvPr/>
          </p:nvSpPr>
          <p:spPr>
            <a:xfrm>
              <a:off x="4590240" y="6190021"/>
              <a:ext cx="996427" cy="284780"/>
            </a:xfrm>
            <a:prstGeom prst="rect">
              <a:avLst/>
            </a:prstGeom>
          </p:spPr>
          <p:txBody>
            <a:bodyPr wrap="none">
              <a:spAutoFit/>
            </a:bodyPr>
            <a:lstStyle/>
            <a:p>
              <a:pPr hangingPunct="1">
                <a:defRPr/>
              </a:pPr>
              <a:r>
                <a:rPr lang="en-US" sz="788" kern="1200" dirty="0">
                  <a:solidFill>
                    <a:prstClr val="white"/>
                  </a:solidFill>
                  <a:latin typeface="IBM Plex Sans" charset="0"/>
                  <a:ea typeface="IBM Plex Sans" charset="0"/>
                  <a:cs typeface="IBM Plex Sans" charset="0"/>
                </a:rPr>
                <a:t>NFS Storage</a:t>
              </a:r>
              <a:endParaRPr lang="en-US" sz="788" kern="1200" dirty="0">
                <a:solidFill>
                  <a:prstClr val="black"/>
                </a:solidFill>
                <a:latin typeface="Calibri" panose="020F0502020204030204"/>
                <a:ea typeface="+mn-ea"/>
                <a:cs typeface="+mn-cs"/>
              </a:endParaRPr>
            </a:p>
          </p:txBody>
        </p:sp>
        <p:sp>
          <p:nvSpPr>
            <p:cNvPr id="69" name="Rectangle 68">
              <a:extLst>
                <a:ext uri="{FF2B5EF4-FFF2-40B4-BE49-F238E27FC236}">
                  <a16:creationId xmlns:a16="http://schemas.microsoft.com/office/drawing/2014/main" id="{0AB48F1C-3554-5340-BE58-37CBDF8694BE}"/>
                </a:ext>
              </a:extLst>
            </p:cNvPr>
            <p:cNvSpPr/>
            <p:nvPr/>
          </p:nvSpPr>
          <p:spPr>
            <a:xfrm>
              <a:off x="7761218" y="6119168"/>
              <a:ext cx="1293516" cy="284780"/>
            </a:xfrm>
            <a:prstGeom prst="rect">
              <a:avLst/>
            </a:prstGeom>
          </p:spPr>
          <p:txBody>
            <a:bodyPr wrap="none">
              <a:spAutoFit/>
            </a:bodyPr>
            <a:lstStyle/>
            <a:p>
              <a:pPr hangingPunct="1">
                <a:defRPr/>
              </a:pPr>
              <a:r>
                <a:rPr lang="en-US" sz="788" kern="1200" dirty="0" err="1">
                  <a:solidFill>
                    <a:prstClr val="white"/>
                  </a:solidFill>
                  <a:latin typeface="IBM Plex Sans" charset="0"/>
                  <a:ea typeface="IBM Plex Sans" charset="0"/>
                  <a:cs typeface="IBM Plex Sans" charset="0"/>
                </a:rPr>
                <a:t>Portworx</a:t>
              </a:r>
              <a:r>
                <a:rPr lang="en-US" sz="788" kern="1200" dirty="0">
                  <a:solidFill>
                    <a:prstClr val="white"/>
                  </a:solidFill>
                  <a:latin typeface="IBM Plex Sans" charset="0"/>
                  <a:ea typeface="IBM Plex Sans" charset="0"/>
                  <a:cs typeface="IBM Plex Sans" charset="0"/>
                </a:rPr>
                <a:t> Storage</a:t>
              </a:r>
              <a:endParaRPr lang="en-US" sz="788" kern="1200" dirty="0">
                <a:solidFill>
                  <a:prstClr val="black"/>
                </a:solidFill>
                <a:latin typeface="Calibri" panose="020F0502020204030204"/>
                <a:ea typeface="+mn-ea"/>
                <a:cs typeface="+mn-cs"/>
              </a:endParaRPr>
            </a:p>
          </p:txBody>
        </p:sp>
        <p:sp>
          <p:nvSpPr>
            <p:cNvPr id="70" name="Rounded Rectangle 69">
              <a:extLst>
                <a:ext uri="{FF2B5EF4-FFF2-40B4-BE49-F238E27FC236}">
                  <a16:creationId xmlns:a16="http://schemas.microsoft.com/office/drawing/2014/main" id="{21C785EA-7DC3-2E48-80FE-3F67AF52CD3A}"/>
                </a:ext>
              </a:extLst>
            </p:cNvPr>
            <p:cNvSpPr/>
            <p:nvPr/>
          </p:nvSpPr>
          <p:spPr bwMode="auto">
            <a:xfrm>
              <a:off x="4990098" y="4059927"/>
              <a:ext cx="720780" cy="649904"/>
            </a:xfrm>
            <a:prstGeom prst="roundRect">
              <a:avLst/>
            </a:prstGeom>
            <a:solidFill>
              <a:srgbClr val="FFFFFF"/>
            </a:solidFill>
            <a:ln w="19050">
              <a:solidFill>
                <a:schemeClr val="tx1">
                  <a:lumMod val="75000"/>
                  <a:lumOff val="2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ctr" anchorCtr="0" compatLnSpc="1">
              <a:prstTxWarp prst="textNoShape">
                <a:avLst/>
              </a:prstTxWarp>
            </a:bodyPr>
            <a:lstStyle/>
            <a:p>
              <a:pPr algn="ctr" defTabSz="514487" hangingPunct="1">
                <a:defRPr/>
              </a:pPr>
              <a:r>
                <a:rPr lang="en-US" sz="750" kern="1200" dirty="0">
                  <a:solidFill>
                    <a:prstClr val="black"/>
                  </a:solidFill>
                  <a:latin typeface="IBM Plex Sans" charset="0"/>
                  <a:ea typeface="IBM Plex Sans" charset="0"/>
                  <a:cs typeface="IBM Plex Sans" charset="0"/>
                </a:rPr>
                <a:t>Master Nodes</a:t>
              </a:r>
            </a:p>
          </p:txBody>
        </p:sp>
        <p:sp>
          <p:nvSpPr>
            <p:cNvPr id="71" name="Rounded Rectangle 70">
              <a:extLst>
                <a:ext uri="{FF2B5EF4-FFF2-40B4-BE49-F238E27FC236}">
                  <a16:creationId xmlns:a16="http://schemas.microsoft.com/office/drawing/2014/main" id="{6666A6F7-E913-784A-B7A6-36834578B53B}"/>
                </a:ext>
              </a:extLst>
            </p:cNvPr>
            <p:cNvSpPr/>
            <p:nvPr/>
          </p:nvSpPr>
          <p:spPr bwMode="auto">
            <a:xfrm>
              <a:off x="4995239" y="3964283"/>
              <a:ext cx="720780" cy="649904"/>
            </a:xfrm>
            <a:prstGeom prst="roundRect">
              <a:avLst/>
            </a:prstGeom>
            <a:solidFill>
              <a:srgbClr val="FFFFFF"/>
            </a:solidFill>
            <a:ln w="19050">
              <a:solidFill>
                <a:schemeClr val="tx1">
                  <a:lumMod val="75000"/>
                  <a:lumOff val="2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ctr" anchorCtr="0" compatLnSpc="1">
              <a:prstTxWarp prst="textNoShape">
                <a:avLst/>
              </a:prstTxWarp>
            </a:bodyPr>
            <a:lstStyle/>
            <a:p>
              <a:pPr algn="ctr" defTabSz="514487" hangingPunct="1">
                <a:defRPr/>
              </a:pPr>
              <a:r>
                <a:rPr lang="en-US" sz="750" kern="1200" dirty="0">
                  <a:solidFill>
                    <a:prstClr val="black"/>
                  </a:solidFill>
                  <a:latin typeface="IBM Plex Sans" charset="0"/>
                  <a:ea typeface="IBM Plex Sans" charset="0"/>
                  <a:cs typeface="IBM Plex Sans" charset="0"/>
                </a:rPr>
                <a:t>Master Nodes</a:t>
              </a:r>
            </a:p>
          </p:txBody>
        </p:sp>
        <p:sp>
          <p:nvSpPr>
            <p:cNvPr id="73" name="Rounded Rectangle 72">
              <a:extLst>
                <a:ext uri="{FF2B5EF4-FFF2-40B4-BE49-F238E27FC236}">
                  <a16:creationId xmlns:a16="http://schemas.microsoft.com/office/drawing/2014/main" id="{D52262C8-F985-8142-98D2-576C25D5C99C}"/>
                </a:ext>
              </a:extLst>
            </p:cNvPr>
            <p:cNvSpPr/>
            <p:nvPr/>
          </p:nvSpPr>
          <p:spPr bwMode="auto">
            <a:xfrm>
              <a:off x="4990098" y="3886401"/>
              <a:ext cx="720780" cy="649904"/>
            </a:xfrm>
            <a:prstGeom prst="roundRect">
              <a:avLst/>
            </a:prstGeom>
            <a:solidFill>
              <a:srgbClr val="FFFFFF"/>
            </a:solidFill>
            <a:ln w="19050">
              <a:solidFill>
                <a:schemeClr val="tx1">
                  <a:lumMod val="75000"/>
                  <a:lumOff val="2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ctr" anchorCtr="0" compatLnSpc="1">
              <a:prstTxWarp prst="textNoShape">
                <a:avLst/>
              </a:prstTxWarp>
            </a:bodyPr>
            <a:lstStyle/>
            <a:p>
              <a:pPr algn="ctr" defTabSz="514487" hangingPunct="1">
                <a:defRPr/>
              </a:pPr>
              <a:r>
                <a:rPr lang="en-US" sz="750" kern="1200" dirty="0">
                  <a:solidFill>
                    <a:prstClr val="black"/>
                  </a:solidFill>
                  <a:latin typeface="IBM Plex Sans" charset="0"/>
                  <a:ea typeface="IBM Plex Sans" charset="0"/>
                  <a:cs typeface="IBM Plex Sans" charset="0"/>
                </a:rPr>
                <a:t>Infra Nodes</a:t>
              </a:r>
            </a:p>
          </p:txBody>
        </p:sp>
        <p:pic>
          <p:nvPicPr>
            <p:cNvPr id="76" name="Picture 4" descr="Image result for red hat openshift logo&quot;">
              <a:extLst>
                <a:ext uri="{FF2B5EF4-FFF2-40B4-BE49-F238E27FC236}">
                  <a16:creationId xmlns:a16="http://schemas.microsoft.com/office/drawing/2014/main" id="{25CB378E-8964-1C4C-AF6D-809A3CAA680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694449" y="2242439"/>
              <a:ext cx="925329" cy="62744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77" name="Table 76">
            <a:extLst>
              <a:ext uri="{FF2B5EF4-FFF2-40B4-BE49-F238E27FC236}">
                <a16:creationId xmlns:a16="http://schemas.microsoft.com/office/drawing/2014/main" id="{BFFB9AF6-21BB-5F44-929D-92DA89EE698E}"/>
              </a:ext>
            </a:extLst>
          </p:cNvPr>
          <p:cNvGraphicFramePr>
            <a:graphicFrameLocks noGrp="1"/>
          </p:cNvGraphicFramePr>
          <p:nvPr>
            <p:extLst>
              <p:ext uri="{D42A27DB-BD31-4B8C-83A1-F6EECF244321}">
                <p14:modId xmlns:p14="http://schemas.microsoft.com/office/powerpoint/2010/main" val="1485317409"/>
              </p:ext>
            </p:extLst>
          </p:nvPr>
        </p:nvGraphicFramePr>
        <p:xfrm>
          <a:off x="5136338" y="1358983"/>
          <a:ext cx="3723882" cy="1982943"/>
        </p:xfrm>
        <a:graphic>
          <a:graphicData uri="http://schemas.openxmlformats.org/drawingml/2006/table">
            <a:tbl>
              <a:tblPr firstRow="1" bandRow="1">
                <a:effectLst>
                  <a:outerShdw blurRad="50800" dist="38100" dir="2700000" algn="tl" rotWithShape="0">
                    <a:prstClr val="black">
                      <a:alpha val="40000"/>
                    </a:prstClr>
                  </a:outerShdw>
                </a:effectLst>
                <a:tableStyleId>{74C1A8A3-306A-4EB7-A6B1-4F7E0EB9C5D6}</a:tableStyleId>
              </a:tblPr>
              <a:tblGrid>
                <a:gridCol w="951981">
                  <a:extLst>
                    <a:ext uri="{9D8B030D-6E8A-4147-A177-3AD203B41FA5}">
                      <a16:colId xmlns:a16="http://schemas.microsoft.com/office/drawing/2014/main" val="3030711770"/>
                    </a:ext>
                  </a:extLst>
                </a:gridCol>
                <a:gridCol w="563390">
                  <a:extLst>
                    <a:ext uri="{9D8B030D-6E8A-4147-A177-3AD203B41FA5}">
                      <a16:colId xmlns:a16="http://schemas.microsoft.com/office/drawing/2014/main" val="2335582001"/>
                    </a:ext>
                  </a:extLst>
                </a:gridCol>
                <a:gridCol w="655581">
                  <a:extLst>
                    <a:ext uri="{9D8B030D-6E8A-4147-A177-3AD203B41FA5}">
                      <a16:colId xmlns:a16="http://schemas.microsoft.com/office/drawing/2014/main" val="4015928524"/>
                    </a:ext>
                  </a:extLst>
                </a:gridCol>
                <a:gridCol w="614607">
                  <a:extLst>
                    <a:ext uri="{9D8B030D-6E8A-4147-A177-3AD203B41FA5}">
                      <a16:colId xmlns:a16="http://schemas.microsoft.com/office/drawing/2014/main" val="4096231569"/>
                    </a:ext>
                  </a:extLst>
                </a:gridCol>
                <a:gridCol w="938323">
                  <a:extLst>
                    <a:ext uri="{9D8B030D-6E8A-4147-A177-3AD203B41FA5}">
                      <a16:colId xmlns:a16="http://schemas.microsoft.com/office/drawing/2014/main" val="1411562286"/>
                    </a:ext>
                  </a:extLst>
                </a:gridCol>
              </a:tblGrid>
              <a:tr h="390944">
                <a:tc gridSpan="5">
                  <a:txBody>
                    <a:bodyPr/>
                    <a:lstStyle/>
                    <a:p>
                      <a:pPr algn="ctr"/>
                      <a:r>
                        <a:rPr lang="en-US" sz="900" b="0" i="0" dirty="0">
                          <a:latin typeface="IBM Plex Sans Condensed" panose="020B0506050203000203" pitchFamily="34" charset="77"/>
                        </a:rPr>
                        <a:t>Lab Environment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hMerge="1">
                  <a:txBody>
                    <a:bodyPr/>
                    <a:lstStyle/>
                    <a:p>
                      <a:pPr algn="ctr"/>
                      <a:endParaRPr lang="en-US" sz="900" b="0" i="0" dirty="0">
                        <a:latin typeface="IBM Plex Sans Condensed" panose="020B0506050203000203" pitchFamily="34" charset="77"/>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hMerge="1">
                  <a:txBody>
                    <a:bodyPr/>
                    <a:lstStyle/>
                    <a:p>
                      <a:pPr algn="ctr"/>
                      <a:endParaRPr lang="en-US" sz="900" b="0" i="0" dirty="0">
                        <a:latin typeface="IBM Plex Sans Condensed" panose="020B0506050203000203" pitchFamily="34" charset="77"/>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hMerge="1">
                  <a:txBody>
                    <a:bodyPr/>
                    <a:lstStyle/>
                    <a:p>
                      <a:pPr algn="ctr"/>
                      <a:endParaRPr lang="en-US" sz="900" b="0" i="0" dirty="0">
                        <a:latin typeface="IBM Plex Sans Condensed" panose="020B0506050203000203" pitchFamily="34" charset="77"/>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hMerge="1">
                  <a:txBody>
                    <a:bodyPr/>
                    <a:lstStyle/>
                    <a:p>
                      <a:pPr algn="ctr"/>
                      <a:endParaRPr lang="en-US" sz="900" b="0" i="0" dirty="0">
                        <a:latin typeface="IBM Plex Sans Condensed" panose="020B0506050203000203" pitchFamily="34" charset="77"/>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827356373"/>
                  </a:ext>
                </a:extLst>
              </a:tr>
              <a:tr h="390944">
                <a:tc>
                  <a:txBody>
                    <a:bodyPr/>
                    <a:lstStyle/>
                    <a:p>
                      <a:pPr algn="ctr"/>
                      <a:r>
                        <a:rPr lang="en-US" sz="900" b="0" i="0" dirty="0">
                          <a:latin typeface="IBM Plex Sans Condensed" panose="020B0506050203000203" pitchFamily="34" charset="77"/>
                        </a:rPr>
                        <a:t>Node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algn="ctr"/>
                      <a:r>
                        <a:rPr lang="en-US" sz="900" b="0" i="0" dirty="0">
                          <a:latin typeface="IBM Plex Sans Condensed" panose="020B0506050203000203" pitchFamily="34" charset="77"/>
                        </a:rPr>
                        <a:t>Quantity</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algn="ctr"/>
                      <a:r>
                        <a:rPr lang="en-US" sz="900" b="0" i="0" dirty="0">
                          <a:latin typeface="IBM Plex Sans Condensed" panose="020B0506050203000203" pitchFamily="34" charset="77"/>
                        </a:rPr>
                        <a:t>CPU (VPC)</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algn="ctr"/>
                      <a:r>
                        <a:rPr lang="en-US" sz="900" b="0" i="0" dirty="0">
                          <a:latin typeface="IBM Plex Sans Condensed" panose="020B0506050203000203" pitchFamily="34" charset="77"/>
                        </a:rPr>
                        <a:t>Memory</a:t>
                      </a:r>
                    </a:p>
                    <a:p>
                      <a:pPr algn="ctr"/>
                      <a:r>
                        <a:rPr lang="en-US" sz="900" b="0" i="0" dirty="0">
                          <a:latin typeface="IBM Plex Sans Condensed" panose="020B0506050203000203" pitchFamily="34" charset="77"/>
                        </a:rPr>
                        <a:t>(GB)</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pPr algn="ctr"/>
                      <a:r>
                        <a:rPr lang="en-US" sz="900" b="0" i="0" dirty="0">
                          <a:latin typeface="IBM Plex Sans Condensed" panose="020B0506050203000203" pitchFamily="34" charset="77"/>
                        </a:rPr>
                        <a:t>Disk storage(GB)</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extLst>
                  <a:ext uri="{0D108BD9-81ED-4DB2-BD59-A6C34878D82A}">
                    <a16:rowId xmlns:a16="http://schemas.microsoft.com/office/drawing/2014/main" val="1361736755"/>
                  </a:ext>
                </a:extLst>
              </a:tr>
              <a:tr h="319411">
                <a:tc>
                  <a:txBody>
                    <a:bodyPr/>
                    <a:lstStyle/>
                    <a:p>
                      <a:pPr algn="ctr"/>
                      <a:r>
                        <a:rPr lang="en-US" sz="800" b="0" i="0" dirty="0">
                          <a:latin typeface="IBM Plex Sans Condensed" panose="020B0506050203000203" pitchFamily="34" charset="77"/>
                        </a:rPr>
                        <a:t>Master /Infra Node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800" b="0" i="0" dirty="0">
                          <a:latin typeface="IBM Plex Sans Condensed" panose="020B0506050203000203" pitchFamily="34" charset="77"/>
                        </a:rPr>
                        <a:t>1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800" b="0" i="0" dirty="0">
                          <a:latin typeface="IBM Plex Sans Condensed" panose="020B0506050203000203" pitchFamily="34" charset="77"/>
                        </a:rPr>
                        <a:t>16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800" b="0" i="0" dirty="0">
                          <a:latin typeface="IBM Plex Sans Condensed" panose="020B0506050203000203" pitchFamily="34" charset="77"/>
                        </a:rPr>
                        <a:t>64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r"/>
                      <a:r>
                        <a:rPr lang="en-US" sz="800" b="0" i="0" dirty="0">
                          <a:latin typeface="IBM Plex Sans Condensed" panose="020B0506050203000203" pitchFamily="34" charset="77"/>
                        </a:rPr>
                        <a:t>/Root 100G</a:t>
                      </a:r>
                    </a:p>
                    <a:p>
                      <a:pPr algn="r"/>
                      <a:r>
                        <a:rPr lang="en-US" sz="800" b="0" i="0" dirty="0">
                          <a:latin typeface="IBM Plex Sans Condensed" panose="020B0506050203000203" pitchFamily="34" charset="77"/>
                        </a:rPr>
                        <a:t>/Docker: 200G</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747799943"/>
                  </a:ext>
                </a:extLst>
              </a:tr>
              <a:tr h="279308">
                <a:tc>
                  <a:txBody>
                    <a:bodyPr/>
                    <a:lstStyle/>
                    <a:p>
                      <a:pPr algn="ctr"/>
                      <a:r>
                        <a:rPr lang="en-US" sz="800" b="0" i="0" dirty="0">
                          <a:latin typeface="IBM Plex Sans Condensed" panose="020B0506050203000203" pitchFamily="34" charset="77"/>
                        </a:rPr>
                        <a:t>NFS / Infra Node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800" b="0" i="0" dirty="0">
                          <a:latin typeface="IBM Plex Sans Condensed" panose="020B0506050203000203" pitchFamily="34" charset="77"/>
                        </a:rPr>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800" b="0" i="0" dirty="0">
                          <a:latin typeface="IBM Plex Sans Condensed" panose="020B0506050203000203" pitchFamily="34" charset="77"/>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800" b="0" i="0" dirty="0">
                          <a:latin typeface="IBM Plex Sans Condensed" panose="020B0506050203000203" pitchFamily="34" charset="77"/>
                        </a:rPr>
                        <a:t>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r"/>
                      <a:r>
                        <a:rPr lang="en-US" sz="800" b="0" i="0" dirty="0">
                          <a:latin typeface="IBM Plex Sans Condensed" panose="020B0506050203000203" pitchFamily="34" charset="77"/>
                        </a:rPr>
                        <a:t>660GB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406029630"/>
                  </a:ext>
                </a:extLst>
              </a:tr>
              <a:tr h="602336">
                <a:tc>
                  <a:txBody>
                    <a:bodyPr/>
                    <a:lstStyle/>
                    <a:p>
                      <a:pPr algn="ctr"/>
                      <a:r>
                        <a:rPr lang="en-US" sz="800" b="0" i="0" dirty="0">
                          <a:latin typeface="IBM Plex Sans Condensed" panose="020B0506050203000203" pitchFamily="34" charset="77"/>
                        </a:rPr>
                        <a:t>Application Nodes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800" b="0" i="0" dirty="0">
                          <a:latin typeface="IBM Plex Sans Condensed" panose="020B0506050203000203" pitchFamily="34" charset="77"/>
                        </a:rPr>
                        <a:t>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800" b="0" i="0" dirty="0">
                          <a:latin typeface="IBM Plex Sans Condensed" panose="020B0506050203000203" pitchFamily="34" charset="77"/>
                        </a:rPr>
                        <a:t>16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en-US" sz="800" b="0" i="0" dirty="0">
                          <a:latin typeface="IBM Plex Sans Condensed" panose="020B0506050203000203" pitchFamily="34" charset="77"/>
                        </a:rPr>
                        <a:t>64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r"/>
                      <a:r>
                        <a:rPr lang="en-US" sz="800" b="0" i="0" dirty="0">
                          <a:latin typeface="IBM Plex Sans Condensed" panose="020B0506050203000203" pitchFamily="34" charset="77"/>
                        </a:rPr>
                        <a:t>Root 100G</a:t>
                      </a:r>
                    </a:p>
                    <a:p>
                      <a:pPr algn="r"/>
                      <a:r>
                        <a:rPr lang="en-US" sz="800" b="0" i="0" dirty="0">
                          <a:latin typeface="IBM Plex Sans Condensed" panose="020B0506050203000203" pitchFamily="34" charset="77"/>
                        </a:rPr>
                        <a:t>/Docker: 200G</a:t>
                      </a:r>
                    </a:p>
                    <a:p>
                      <a:pPr algn="r"/>
                      <a:r>
                        <a:rPr lang="en-US" sz="800" b="0" i="0" dirty="0">
                          <a:latin typeface="IBM Plex Sans Condensed" panose="020B0506050203000203" pitchFamily="34" charset="77"/>
                        </a:rPr>
                        <a:t>Raw Disk 750G (</a:t>
                      </a:r>
                      <a:r>
                        <a:rPr lang="en-US" sz="800" b="0" i="0" dirty="0" err="1">
                          <a:latin typeface="IBM Plex Sans Condensed" panose="020B0506050203000203" pitchFamily="34" charset="77"/>
                        </a:rPr>
                        <a:t>Portworx</a:t>
                      </a:r>
                      <a:r>
                        <a:rPr lang="en-US" sz="800" b="0" i="0" dirty="0">
                          <a:latin typeface="IBM Plex Sans Condensed" panose="020B0506050203000203" pitchFamily="34" charset="77"/>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792525606"/>
                  </a:ext>
                </a:extLst>
              </a:tr>
            </a:tbl>
          </a:graphicData>
        </a:graphic>
      </p:graphicFrame>
      <p:sp>
        <p:nvSpPr>
          <p:cNvPr id="5" name="Title 4">
            <a:extLst>
              <a:ext uri="{FF2B5EF4-FFF2-40B4-BE49-F238E27FC236}">
                <a16:creationId xmlns:a16="http://schemas.microsoft.com/office/drawing/2014/main" id="{697659FF-163B-7049-BECF-71EA0C06E5E9}"/>
              </a:ext>
            </a:extLst>
          </p:cNvPr>
          <p:cNvSpPr>
            <a:spLocks noGrp="1"/>
          </p:cNvSpPr>
          <p:nvPr>
            <p:ph type="title"/>
          </p:nvPr>
        </p:nvSpPr>
        <p:spPr>
          <a:xfrm>
            <a:off x="152092" y="166261"/>
            <a:ext cx="4659793" cy="381001"/>
          </a:xfrm>
        </p:spPr>
        <p:txBody>
          <a:bodyPr>
            <a:normAutofit/>
          </a:bodyPr>
          <a:lstStyle/>
          <a:p>
            <a:r>
              <a:rPr lang="en-US" dirty="0"/>
              <a:t>Provisioned Lab Environment</a:t>
            </a:r>
          </a:p>
        </p:txBody>
      </p:sp>
      <p:sp>
        <p:nvSpPr>
          <p:cNvPr id="4" name="TextBox 3">
            <a:extLst>
              <a:ext uri="{FF2B5EF4-FFF2-40B4-BE49-F238E27FC236}">
                <a16:creationId xmlns:a16="http://schemas.microsoft.com/office/drawing/2014/main" id="{D3F17371-E990-9447-AB42-14DAE51496EC}"/>
              </a:ext>
            </a:extLst>
          </p:cNvPr>
          <p:cNvSpPr txBox="1"/>
          <p:nvPr/>
        </p:nvSpPr>
        <p:spPr>
          <a:xfrm>
            <a:off x="5544767" y="3796145"/>
            <a:ext cx="2463159" cy="492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en-US" sz="1300" b="0" i="0" u="none" strike="noStrike" cap="none" spc="0" normalizeH="0" baseline="0" dirty="0">
                <a:ln>
                  <a:noFill/>
                </a:ln>
                <a:solidFill>
                  <a:srgbClr val="FFFFFF"/>
                </a:solidFill>
                <a:effectLst/>
                <a:uFillTx/>
                <a:latin typeface="IBM Plex Sans"/>
                <a:ea typeface="IBM Plex Sans"/>
                <a:cs typeface="IBM Plex Sans"/>
                <a:sym typeface="IBM Plex Sans"/>
              </a:rPr>
              <a:t>Login:  root</a:t>
            </a:r>
          </a:p>
          <a:p>
            <a:pPr marL="0" marR="0" indent="0" algn="l" defTabSz="685800" rtl="0" fontAlgn="auto" latinLnBrk="0" hangingPunct="0">
              <a:lnSpc>
                <a:spcPct val="100000"/>
              </a:lnSpc>
              <a:spcBef>
                <a:spcPts val="0"/>
              </a:spcBef>
              <a:spcAft>
                <a:spcPts val="0"/>
              </a:spcAft>
              <a:buClrTx/>
              <a:buSzTx/>
              <a:buFontTx/>
              <a:buNone/>
              <a:tabLst/>
            </a:pPr>
            <a:r>
              <a:rPr lang="en-US" dirty="0">
                <a:solidFill>
                  <a:srgbClr val="FFFFFF"/>
                </a:solidFill>
              </a:rPr>
              <a:t>Password: IBMDem0s! (zero)</a:t>
            </a:r>
            <a:endParaRPr kumimoji="0" lang="en-US" sz="1300" b="0" i="0" u="none" strike="noStrike" cap="none" spc="0" normalizeH="0" baseline="0" dirty="0">
              <a:ln>
                <a:noFill/>
              </a:ln>
              <a:solidFill>
                <a:srgbClr val="FFFFFF"/>
              </a:solidFill>
              <a:effectLst/>
              <a:uFillTx/>
              <a:sym typeface="IBM Plex Sans"/>
            </a:endParaRPr>
          </a:p>
        </p:txBody>
      </p:sp>
      <p:sp>
        <p:nvSpPr>
          <p:cNvPr id="6" name="Slide Number Placeholder 5">
            <a:extLst>
              <a:ext uri="{FF2B5EF4-FFF2-40B4-BE49-F238E27FC236}">
                <a16:creationId xmlns:a16="http://schemas.microsoft.com/office/drawing/2014/main" id="{C6FCE189-CCB4-2C4B-8E43-72799D797C00}"/>
              </a:ext>
            </a:extLst>
          </p:cNvPr>
          <p:cNvSpPr>
            <a:spLocks noGrp="1"/>
          </p:cNvSpPr>
          <p:nvPr>
            <p:ph type="sldNum" sz="quarter" idx="2"/>
          </p:nvPr>
        </p:nvSpPr>
        <p:spPr/>
        <p:txBody>
          <a:bodyPr/>
          <a:lstStyle/>
          <a:p>
            <a:fld id="{86CB4B4D-7CA3-9044-876B-883B54F8677D}" type="slidenum">
              <a:rPr lang="en-US" smtClean="0"/>
              <a:t>11</a:t>
            </a:fld>
            <a:endParaRPr lang="en-US"/>
          </a:p>
        </p:txBody>
      </p:sp>
    </p:spTree>
    <p:extLst>
      <p:ext uri="{BB962C8B-B14F-4D97-AF65-F5344CB8AC3E}">
        <p14:creationId xmlns:p14="http://schemas.microsoft.com/office/powerpoint/2010/main" val="184670947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330E45-6914-C945-BFA4-EE7F6E85C65B}"/>
              </a:ext>
            </a:extLst>
          </p:cNvPr>
          <p:cNvSpPr>
            <a:spLocks noGrp="1"/>
          </p:cNvSpPr>
          <p:nvPr>
            <p:ph type="title"/>
          </p:nvPr>
        </p:nvSpPr>
        <p:spPr>
          <a:xfrm>
            <a:off x="228600" y="201168"/>
            <a:ext cx="5765800" cy="959359"/>
          </a:xfrm>
        </p:spPr>
        <p:txBody>
          <a:bodyPr/>
          <a:lstStyle/>
          <a:p>
            <a:r>
              <a:rPr lang="en-US" dirty="0"/>
              <a:t>Accessing your Cluster</a:t>
            </a:r>
          </a:p>
        </p:txBody>
      </p:sp>
      <p:sp>
        <p:nvSpPr>
          <p:cNvPr id="8" name="Rectangle 1">
            <a:extLst>
              <a:ext uri="{FF2B5EF4-FFF2-40B4-BE49-F238E27FC236}">
                <a16:creationId xmlns:a16="http://schemas.microsoft.com/office/drawing/2014/main" id="{04E50BFB-EA2C-4C46-8C37-380B4577A14D}"/>
              </a:ext>
            </a:extLst>
          </p:cNvPr>
          <p:cNvSpPr>
            <a:spLocks noChangeArrowheads="1"/>
          </p:cNvSpPr>
          <p:nvPr/>
        </p:nvSpPr>
        <p:spPr bwMode="auto">
          <a:xfrm>
            <a:off x="65314" y="109918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Table 2">
            <a:extLst>
              <a:ext uri="{FF2B5EF4-FFF2-40B4-BE49-F238E27FC236}">
                <a16:creationId xmlns:a16="http://schemas.microsoft.com/office/drawing/2014/main" id="{E7C8F3F7-C3F7-A241-8517-6371C7F4FBFE}"/>
              </a:ext>
            </a:extLst>
          </p:cNvPr>
          <p:cNvGraphicFramePr>
            <a:graphicFrameLocks noGrp="1"/>
          </p:cNvGraphicFramePr>
          <p:nvPr>
            <p:extLst>
              <p:ext uri="{D42A27DB-BD31-4B8C-83A1-F6EECF244321}">
                <p14:modId xmlns:p14="http://schemas.microsoft.com/office/powerpoint/2010/main" val="3138928442"/>
              </p:ext>
            </p:extLst>
          </p:nvPr>
        </p:nvGraphicFramePr>
        <p:xfrm>
          <a:off x="329283" y="1020297"/>
          <a:ext cx="8680245" cy="3137628"/>
        </p:xfrm>
        <a:graphic>
          <a:graphicData uri="http://schemas.openxmlformats.org/drawingml/2006/table">
            <a:tbl>
              <a:tblPr firstRow="1">
                <a:tableStyleId>{EEE7283C-3CF3-47DC-8721-378D4A62B228}</a:tableStyleId>
              </a:tblPr>
              <a:tblGrid>
                <a:gridCol w="1563550">
                  <a:extLst>
                    <a:ext uri="{9D8B030D-6E8A-4147-A177-3AD203B41FA5}">
                      <a16:colId xmlns:a16="http://schemas.microsoft.com/office/drawing/2014/main" val="4201225346"/>
                    </a:ext>
                  </a:extLst>
                </a:gridCol>
                <a:gridCol w="5270945">
                  <a:extLst>
                    <a:ext uri="{9D8B030D-6E8A-4147-A177-3AD203B41FA5}">
                      <a16:colId xmlns:a16="http://schemas.microsoft.com/office/drawing/2014/main" val="3553816362"/>
                    </a:ext>
                  </a:extLst>
                </a:gridCol>
                <a:gridCol w="1845750">
                  <a:extLst>
                    <a:ext uri="{9D8B030D-6E8A-4147-A177-3AD203B41FA5}">
                      <a16:colId xmlns:a16="http://schemas.microsoft.com/office/drawing/2014/main" val="4083327316"/>
                    </a:ext>
                  </a:extLst>
                </a:gridCol>
              </a:tblGrid>
              <a:tr h="264221">
                <a:tc>
                  <a:txBody>
                    <a:bodyPr/>
                    <a:lstStyle/>
                    <a:p>
                      <a:endParaRPr lang="en-US" sz="1000" dirty="0"/>
                    </a:p>
                  </a:txBody>
                  <a:tcPr anchor="ctr"/>
                </a:tc>
                <a:tc>
                  <a:txBody>
                    <a:bodyPr/>
                    <a:lstStyle/>
                    <a:p>
                      <a:endParaRPr lang="en-US" sz="1000" dirty="0"/>
                    </a:p>
                  </a:txBody>
                  <a:tcPr anchor="ctr"/>
                </a:tc>
                <a:tc>
                  <a:txBody>
                    <a:bodyPr/>
                    <a:lstStyle/>
                    <a:p>
                      <a:r>
                        <a:rPr lang="en-US" sz="1000" dirty="0"/>
                        <a:t>Credentials</a:t>
                      </a:r>
                    </a:p>
                  </a:txBody>
                  <a:tcPr anchor="ctr"/>
                </a:tc>
                <a:extLst>
                  <a:ext uri="{0D108BD9-81ED-4DB2-BD59-A6C34878D82A}">
                    <a16:rowId xmlns:a16="http://schemas.microsoft.com/office/drawing/2014/main" val="2874781546"/>
                  </a:ext>
                </a:extLst>
              </a:tr>
              <a:tr h="693581">
                <a:tc>
                  <a:txBody>
                    <a:bodyPr/>
                    <a:lstStyle/>
                    <a:p>
                      <a:r>
                        <a:rPr lang="en-US" sz="1200" dirty="0"/>
                        <a:t>SSH to Master</a:t>
                      </a:r>
                    </a:p>
                  </a:txBody>
                  <a:tcPr anchor="ctr"/>
                </a:tc>
                <a:tc>
                  <a:txBody>
                    <a:bodyPr/>
                    <a:lstStyle/>
                    <a:p>
                      <a:r>
                        <a:rPr lang="en-US" sz="1200" dirty="0"/>
                        <a:t>services-</a:t>
                      </a:r>
                      <a:r>
                        <a:rPr lang="en-US" sz="1200" dirty="0" err="1"/>
                        <a:t>uscentral.skytap.com</a:t>
                      </a:r>
                      <a:r>
                        <a:rPr lang="en-US" sz="1200" dirty="0"/>
                        <a:t> –p {</a:t>
                      </a:r>
                      <a:r>
                        <a:rPr lang="en-US" sz="1200" dirty="0" err="1">
                          <a:solidFill>
                            <a:srgbClr val="FF0000"/>
                          </a:solidFill>
                        </a:rPr>
                        <a:t>sshport</a:t>
                      </a:r>
                      <a:r>
                        <a:rPr lang="en-US" sz="1200" dirty="0"/>
                        <a:t>}</a:t>
                      </a:r>
                    </a:p>
                  </a:txBody>
                  <a:tcPr anchor="ctr"/>
                </a:tc>
                <a:tc>
                  <a:txBody>
                    <a:bodyPr/>
                    <a:lstStyle/>
                    <a:p>
                      <a:r>
                        <a:rPr lang="en-US" sz="1200" dirty="0"/>
                        <a:t>Username=root</a:t>
                      </a:r>
                    </a:p>
                    <a:p>
                      <a:r>
                        <a:rPr lang="en-US" sz="1200" dirty="0"/>
                        <a:t>Password=IBMDem0s! (zero)</a:t>
                      </a:r>
                    </a:p>
                  </a:txBody>
                  <a:tcPr anchor="ctr"/>
                </a:tc>
                <a:extLst>
                  <a:ext uri="{0D108BD9-81ED-4DB2-BD59-A6C34878D82A}">
                    <a16:rowId xmlns:a16="http://schemas.microsoft.com/office/drawing/2014/main" val="1603811142"/>
                  </a:ext>
                </a:extLst>
              </a:tr>
              <a:tr h="693581">
                <a:tc>
                  <a:txBody>
                    <a:bodyPr/>
                    <a:lstStyle/>
                    <a:p>
                      <a:r>
                        <a:rPr lang="en-US" sz="1200" dirty="0" err="1"/>
                        <a:t>Skytap</a:t>
                      </a:r>
                      <a:r>
                        <a:rPr lang="en-US" sz="1200" dirty="0"/>
                        <a:t> Cloud Pak Admin URL</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1200" dirty="0"/>
                        <a:t>https://services-</a:t>
                      </a:r>
                      <a:r>
                        <a:rPr lang="en-US" sz="1200" dirty="0" err="1"/>
                        <a:t>uscentral.skytap.com</a:t>
                      </a:r>
                      <a:r>
                        <a:rPr lang="en-US" sz="1200" dirty="0"/>
                        <a:t>:{</a:t>
                      </a:r>
                      <a:r>
                        <a:rPr lang="en-US" sz="1200" dirty="0" err="1">
                          <a:solidFill>
                            <a:srgbClr val="FF0000"/>
                          </a:solidFill>
                        </a:rPr>
                        <a:t>adminport</a:t>
                      </a:r>
                      <a:r>
                        <a:rPr lang="en-US" sz="1200" dirty="0"/>
                        <a:t>}/</a:t>
                      </a:r>
                      <a:r>
                        <a:rPr lang="en-US" sz="1200" dirty="0" err="1"/>
                        <a:t>zen</a:t>
                      </a:r>
                      <a:r>
                        <a:rPr lang="en-US" sz="1200" dirty="0"/>
                        <a:t>/#/</a:t>
                      </a:r>
                      <a:r>
                        <a:rPr lang="en-US" sz="1200" dirty="0" err="1"/>
                        <a:t>gettingStarted</a:t>
                      </a:r>
                      <a:endParaRPr lang="en-US" sz="1200" dirty="0"/>
                    </a:p>
                    <a:p>
                      <a:endParaRPr lang="en-US" sz="1200" dirty="0"/>
                    </a:p>
                  </a:txBody>
                  <a:tcPr anchor="ctr"/>
                </a:tc>
                <a:tc>
                  <a:txBody>
                    <a:bodyPr/>
                    <a:lstStyle/>
                    <a:p>
                      <a:r>
                        <a:rPr lang="en-US" sz="1200" dirty="0"/>
                        <a:t>Username=admin</a:t>
                      </a:r>
                    </a:p>
                    <a:p>
                      <a:r>
                        <a:rPr lang="en-US" sz="1200" dirty="0"/>
                        <a:t>Password=password</a:t>
                      </a:r>
                    </a:p>
                  </a:txBody>
                  <a:tcPr anchor="ctr"/>
                </a:tc>
                <a:extLst>
                  <a:ext uri="{0D108BD9-81ED-4DB2-BD59-A6C34878D82A}">
                    <a16:rowId xmlns:a16="http://schemas.microsoft.com/office/drawing/2014/main" val="1831636346"/>
                  </a:ext>
                </a:extLst>
              </a:tr>
              <a:tr h="693581">
                <a:tc>
                  <a:txBody>
                    <a:bodyPr/>
                    <a:lstStyle/>
                    <a:p>
                      <a:r>
                        <a:rPr lang="en-US" sz="1200" dirty="0"/>
                        <a:t>SFTP</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1200" dirty="0"/>
                        <a:t>services-</a:t>
                      </a:r>
                      <a:r>
                        <a:rPr lang="en-US" sz="1200" dirty="0" err="1"/>
                        <a:t>uscentral.skytap.com</a:t>
                      </a:r>
                      <a:r>
                        <a:rPr lang="en-US" sz="1200" dirty="0"/>
                        <a:t> –p {</a:t>
                      </a:r>
                      <a:r>
                        <a:rPr lang="en-US" sz="1200" dirty="0" err="1">
                          <a:solidFill>
                            <a:srgbClr val="FF0000"/>
                          </a:solidFill>
                        </a:rPr>
                        <a:t>sshport</a:t>
                      </a:r>
                      <a:r>
                        <a:rPr lang="en-US" sz="1200" dirty="0"/>
                        <a:t>}</a:t>
                      </a:r>
                    </a:p>
                    <a:p>
                      <a:endParaRPr lang="en-US" sz="1200" dirty="0"/>
                    </a:p>
                  </a:txBody>
                  <a:tcPr anchor="ctr"/>
                </a:tc>
                <a:tc>
                  <a:txBody>
                    <a:bodyPr/>
                    <a:lstStyle/>
                    <a:p>
                      <a:r>
                        <a:rPr lang="en-US" sz="1200" dirty="0"/>
                        <a:t>Username=root</a:t>
                      </a:r>
                    </a:p>
                    <a:p>
                      <a:r>
                        <a:rPr lang="en-US" sz="1200" dirty="0"/>
                        <a:t>Password=IBMDem0s! (zero)</a:t>
                      </a:r>
                    </a:p>
                  </a:txBody>
                  <a:tcPr anchor="ctr"/>
                </a:tc>
                <a:extLst>
                  <a:ext uri="{0D108BD9-81ED-4DB2-BD59-A6C34878D82A}">
                    <a16:rowId xmlns:a16="http://schemas.microsoft.com/office/drawing/2014/main" val="286653153"/>
                  </a:ext>
                </a:extLst>
              </a:tr>
              <a:tr h="297249">
                <a:tc>
                  <a:txBody>
                    <a:bodyPr/>
                    <a:lstStyle/>
                    <a:p>
                      <a:r>
                        <a:rPr lang="en-US" sz="1200" dirty="0" err="1"/>
                        <a:t>Clustername</a:t>
                      </a:r>
                      <a:endParaRPr lang="en-US" sz="1200"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1200" dirty="0" err="1"/>
                        <a:t>nfsserver.ibm.demo</a:t>
                      </a:r>
                      <a:endParaRPr lang="en-US" sz="1200" dirty="0"/>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lang="en-US" sz="1200" dirty="0"/>
                    </a:p>
                  </a:txBody>
                  <a:tcPr anchor="ctr"/>
                </a:tc>
                <a:extLst>
                  <a:ext uri="{0D108BD9-81ED-4DB2-BD59-A6C34878D82A}">
                    <a16:rowId xmlns:a16="http://schemas.microsoft.com/office/drawing/2014/main" val="2202934452"/>
                  </a:ext>
                </a:extLst>
              </a:tr>
              <a:tr h="495415">
                <a:tc>
                  <a:txBody>
                    <a:bodyPr/>
                    <a:lstStyle/>
                    <a:p>
                      <a:r>
                        <a:rPr lang="en-US" sz="1200" dirty="0"/>
                        <a:t>Cluster IP Address</a:t>
                      </a:r>
                    </a:p>
                  </a:txBody>
                  <a:tcPr anchor="ct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1200" dirty="0"/>
                        <a:t>10.0.10.5</a:t>
                      </a:r>
                    </a:p>
                    <a:p>
                      <a:endParaRPr lang="en-US" sz="1200" dirty="0"/>
                    </a:p>
                  </a:txBody>
                  <a:tcPr anchor="ctr"/>
                </a:tc>
                <a:tc>
                  <a:txBody>
                    <a:bodyPr/>
                    <a:lstStyle/>
                    <a:p>
                      <a:endParaRPr lang="en-US" sz="1200" dirty="0"/>
                    </a:p>
                  </a:txBody>
                  <a:tcPr anchor="ctr"/>
                </a:tc>
                <a:extLst>
                  <a:ext uri="{0D108BD9-81ED-4DB2-BD59-A6C34878D82A}">
                    <a16:rowId xmlns:a16="http://schemas.microsoft.com/office/drawing/2014/main" val="2811994497"/>
                  </a:ext>
                </a:extLst>
              </a:tr>
            </a:tbl>
          </a:graphicData>
        </a:graphic>
      </p:graphicFrame>
      <p:sp>
        <p:nvSpPr>
          <p:cNvPr id="4" name="Slide Number Placeholder 3">
            <a:extLst>
              <a:ext uri="{FF2B5EF4-FFF2-40B4-BE49-F238E27FC236}">
                <a16:creationId xmlns:a16="http://schemas.microsoft.com/office/drawing/2014/main" id="{F2E8C22B-E859-8B4A-B0E4-5DB8CD03F504}"/>
              </a:ext>
            </a:extLst>
          </p:cNvPr>
          <p:cNvSpPr>
            <a:spLocks noGrp="1"/>
          </p:cNvSpPr>
          <p:nvPr>
            <p:ph type="sldNum" sz="quarter" idx="2"/>
          </p:nvPr>
        </p:nvSpPr>
        <p:spPr/>
        <p:txBody>
          <a:bodyPr/>
          <a:lstStyle/>
          <a:p>
            <a:fld id="{86CB4B4D-7CA3-9044-876B-883B54F8677D}" type="slidenum">
              <a:rPr lang="en-US" smtClean="0"/>
              <a:t>12</a:t>
            </a:fld>
            <a:endParaRPr lang="en-US"/>
          </a:p>
        </p:txBody>
      </p:sp>
    </p:spTree>
    <p:extLst>
      <p:ext uri="{BB962C8B-B14F-4D97-AF65-F5344CB8AC3E}">
        <p14:creationId xmlns:p14="http://schemas.microsoft.com/office/powerpoint/2010/main" val="240611547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330E45-6914-C945-BFA4-EE7F6E85C65B}"/>
              </a:ext>
            </a:extLst>
          </p:cNvPr>
          <p:cNvSpPr>
            <a:spLocks noGrp="1"/>
          </p:cNvSpPr>
          <p:nvPr>
            <p:ph type="title"/>
          </p:nvPr>
        </p:nvSpPr>
        <p:spPr>
          <a:xfrm>
            <a:off x="228600" y="201168"/>
            <a:ext cx="5765800" cy="959359"/>
          </a:xfrm>
        </p:spPr>
        <p:txBody>
          <a:bodyPr/>
          <a:lstStyle/>
          <a:p>
            <a:r>
              <a:rPr lang="en-US" dirty="0"/>
              <a:t>Connect to your Cluster</a:t>
            </a:r>
          </a:p>
        </p:txBody>
      </p:sp>
      <p:sp>
        <p:nvSpPr>
          <p:cNvPr id="8" name="Rectangle 1">
            <a:extLst>
              <a:ext uri="{FF2B5EF4-FFF2-40B4-BE49-F238E27FC236}">
                <a16:creationId xmlns:a16="http://schemas.microsoft.com/office/drawing/2014/main" id="{04E50BFB-EA2C-4C46-8C37-380B4577A14D}"/>
              </a:ext>
            </a:extLst>
          </p:cNvPr>
          <p:cNvSpPr>
            <a:spLocks noChangeArrowheads="1"/>
          </p:cNvSpPr>
          <p:nvPr/>
        </p:nvSpPr>
        <p:spPr bwMode="auto">
          <a:xfrm>
            <a:off x="65314" y="109918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797AE40E-330C-ED40-A318-56627808DE4C}"/>
              </a:ext>
            </a:extLst>
          </p:cNvPr>
          <p:cNvSpPr txBox="1"/>
          <p:nvPr/>
        </p:nvSpPr>
        <p:spPr>
          <a:xfrm>
            <a:off x="123509" y="846804"/>
            <a:ext cx="5181226" cy="2246769"/>
          </a:xfrm>
          <a:prstGeom prst="rect">
            <a:avLst/>
          </a:prstGeom>
          <a:noFill/>
        </p:spPr>
        <p:txBody>
          <a:bodyPr wrap="square" rtlCol="0">
            <a:spAutoFit/>
          </a:bodyPr>
          <a:lstStyle/>
          <a:p>
            <a:pPr marL="257175" indent="-257175" hangingPunct="1">
              <a:buFontTx/>
              <a:buAutoNum type="arabicPeriod"/>
            </a:pPr>
            <a:r>
              <a:rPr lang="en-US" sz="1400" dirty="0">
                <a:solidFill>
                  <a:srgbClr val="FFFFFF"/>
                </a:solidFill>
              </a:rPr>
              <a:t>Connect to your “master1” node over </a:t>
            </a:r>
            <a:r>
              <a:rPr lang="en-US" sz="1400" dirty="0" err="1">
                <a:solidFill>
                  <a:srgbClr val="FFFFFF"/>
                </a:solidFill>
              </a:rPr>
              <a:t>ssh</a:t>
            </a:r>
            <a:r>
              <a:rPr lang="en-US" sz="1400" dirty="0">
                <a:solidFill>
                  <a:srgbClr val="FFFFFF"/>
                </a:solidFill>
              </a:rPr>
              <a:t> </a:t>
            </a:r>
          </a:p>
          <a:p>
            <a:pPr lvl="1" indent="0" hangingPunct="1"/>
            <a:r>
              <a:rPr lang="en-US" sz="1400" dirty="0" err="1">
                <a:solidFill>
                  <a:srgbClr val="FFFFFF"/>
                </a:solidFill>
              </a:rPr>
              <a:t>ssh</a:t>
            </a:r>
            <a:r>
              <a:rPr lang="en-US" sz="1400" dirty="0">
                <a:solidFill>
                  <a:srgbClr val="FFFFFF"/>
                </a:solidFill>
              </a:rPr>
              <a:t> </a:t>
            </a:r>
            <a:r>
              <a:rPr lang="en-US" sz="1400" dirty="0" err="1">
                <a:solidFill>
                  <a:srgbClr val="FFFFFF"/>
                </a:solidFill>
              </a:rPr>
              <a:t>root@services-uscentral.skytap.com</a:t>
            </a:r>
            <a:r>
              <a:rPr lang="en-US" sz="1400" dirty="0">
                <a:solidFill>
                  <a:srgbClr val="FFFFFF"/>
                </a:solidFill>
              </a:rPr>
              <a:t> -p {</a:t>
            </a:r>
            <a:r>
              <a:rPr lang="en-US" sz="1400" dirty="0" err="1">
                <a:solidFill>
                  <a:srgbClr val="FFFFFF"/>
                </a:solidFill>
              </a:rPr>
              <a:t>yourportnumber</a:t>
            </a:r>
            <a:r>
              <a:rPr lang="en-US" sz="1400" dirty="0">
                <a:solidFill>
                  <a:srgbClr val="FFFFFF"/>
                </a:solidFill>
              </a:rPr>
              <a:t>}</a:t>
            </a:r>
          </a:p>
          <a:p>
            <a:pPr lvl="1" indent="0" hangingPunct="1"/>
            <a:r>
              <a:rPr lang="en-US" sz="1400" dirty="0">
                <a:solidFill>
                  <a:srgbClr val="FFFFFF"/>
                </a:solidFill>
              </a:rPr>
              <a:t>Log in as root / IBMDem0s! </a:t>
            </a:r>
          </a:p>
          <a:p>
            <a:pPr hangingPunct="1"/>
            <a:endParaRPr lang="en-US" sz="1400" dirty="0">
              <a:solidFill>
                <a:srgbClr val="FFFFFF"/>
              </a:solidFill>
            </a:endParaRPr>
          </a:p>
          <a:p>
            <a:pPr hangingPunct="1"/>
            <a:r>
              <a:rPr lang="en-US" sz="1400" dirty="0">
                <a:solidFill>
                  <a:srgbClr val="FFFFFF"/>
                </a:solidFill>
              </a:rPr>
              <a:t>OR</a:t>
            </a:r>
          </a:p>
          <a:p>
            <a:pPr marL="257175" indent="-257175" hangingPunct="1">
              <a:buFontTx/>
              <a:buAutoNum type="arabicPeriod"/>
            </a:pPr>
            <a:r>
              <a:rPr lang="en-US" sz="1400" dirty="0">
                <a:solidFill>
                  <a:srgbClr val="FFFFFF"/>
                </a:solidFill>
              </a:rPr>
              <a:t>From the browser click on your shared portal link (A)</a:t>
            </a:r>
          </a:p>
          <a:p>
            <a:pPr marL="257175" indent="-257175" hangingPunct="1">
              <a:buFontTx/>
              <a:buAutoNum type="arabicPeriod"/>
            </a:pPr>
            <a:r>
              <a:rPr lang="en-US" sz="1400" dirty="0">
                <a:solidFill>
                  <a:srgbClr val="FFFFFF"/>
                </a:solidFill>
              </a:rPr>
              <a:t>Click on the </a:t>
            </a:r>
            <a:r>
              <a:rPr lang="en-US" sz="1400" dirty="0" err="1">
                <a:solidFill>
                  <a:srgbClr val="FFFFFF"/>
                </a:solidFill>
              </a:rPr>
              <a:t>NFSServer</a:t>
            </a:r>
            <a:r>
              <a:rPr lang="en-US" sz="1400" dirty="0">
                <a:solidFill>
                  <a:srgbClr val="FFFFFF"/>
                </a:solidFill>
              </a:rPr>
              <a:t> node and it will open in the browser</a:t>
            </a:r>
          </a:p>
          <a:p>
            <a:pPr marL="257175" indent="-257175" hangingPunct="1">
              <a:buFontTx/>
              <a:buAutoNum type="arabicPeriod"/>
            </a:pPr>
            <a:r>
              <a:rPr lang="en-US" sz="1400" dirty="0">
                <a:solidFill>
                  <a:srgbClr val="FFFFFF"/>
                </a:solidFill>
              </a:rPr>
              <a:t>Log on as sysadmin/IBMDem0s! (B)</a:t>
            </a:r>
          </a:p>
          <a:p>
            <a:pPr marL="257175" indent="-257175" hangingPunct="1">
              <a:buFontTx/>
              <a:buAutoNum type="arabicPeriod"/>
            </a:pPr>
            <a:r>
              <a:rPr lang="en-US" sz="1400" dirty="0" err="1">
                <a:solidFill>
                  <a:srgbClr val="FFFFFF"/>
                </a:solidFill>
              </a:rPr>
              <a:t>su</a:t>
            </a:r>
            <a:r>
              <a:rPr lang="en-US" sz="1400" dirty="0">
                <a:solidFill>
                  <a:srgbClr val="FFFFFF"/>
                </a:solidFill>
              </a:rPr>
              <a:t> to root/IBMDem0s! (C)</a:t>
            </a:r>
          </a:p>
          <a:p>
            <a:pPr marL="257175" indent="-257175" hangingPunct="1">
              <a:buFontTx/>
              <a:buAutoNum type="arabicPeriod"/>
            </a:pPr>
            <a:r>
              <a:rPr lang="en-US" sz="1400" dirty="0" err="1">
                <a:solidFill>
                  <a:srgbClr val="FFFFFF"/>
                </a:solidFill>
              </a:rPr>
              <a:t>ssh</a:t>
            </a:r>
            <a:r>
              <a:rPr lang="en-US" sz="1400" dirty="0">
                <a:solidFill>
                  <a:srgbClr val="FFFFFF"/>
                </a:solidFill>
              </a:rPr>
              <a:t> to master1</a:t>
            </a:r>
            <a:endParaRPr lang="en-US" sz="1350" kern="1200" dirty="0">
              <a:solidFill>
                <a:prstClr val="black"/>
              </a:solidFill>
              <a:latin typeface="Calibri" panose="020F0502020204030204"/>
              <a:ea typeface="+mn-ea"/>
              <a:cs typeface="+mn-cs"/>
            </a:endParaRPr>
          </a:p>
        </p:txBody>
      </p:sp>
      <p:pic>
        <p:nvPicPr>
          <p:cNvPr id="11" name="Picture 10">
            <a:extLst>
              <a:ext uri="{FF2B5EF4-FFF2-40B4-BE49-F238E27FC236}">
                <a16:creationId xmlns:a16="http://schemas.microsoft.com/office/drawing/2014/main" id="{21BB14AE-4E12-E841-8E81-98AF8D2490F5}"/>
              </a:ext>
            </a:extLst>
          </p:cNvPr>
          <p:cNvPicPr>
            <a:picLocks noChangeAspect="1"/>
          </p:cNvPicPr>
          <p:nvPr/>
        </p:nvPicPr>
        <p:blipFill>
          <a:blip r:embed="rId3"/>
          <a:stretch>
            <a:fillRect/>
          </a:stretch>
        </p:blipFill>
        <p:spPr>
          <a:xfrm>
            <a:off x="5233387" y="226452"/>
            <a:ext cx="2765375" cy="2492537"/>
          </a:xfrm>
          <a:prstGeom prst="rect">
            <a:avLst/>
          </a:prstGeom>
        </p:spPr>
      </p:pic>
      <p:pic>
        <p:nvPicPr>
          <p:cNvPr id="13" name="Picture 12">
            <a:extLst>
              <a:ext uri="{FF2B5EF4-FFF2-40B4-BE49-F238E27FC236}">
                <a16:creationId xmlns:a16="http://schemas.microsoft.com/office/drawing/2014/main" id="{6A487039-42A7-8844-9BEA-C74446D1DB6C}"/>
              </a:ext>
            </a:extLst>
          </p:cNvPr>
          <p:cNvPicPr>
            <a:picLocks noChangeAspect="1"/>
          </p:cNvPicPr>
          <p:nvPr/>
        </p:nvPicPr>
        <p:blipFill>
          <a:blip r:embed="rId4"/>
          <a:stretch>
            <a:fillRect/>
          </a:stretch>
        </p:blipFill>
        <p:spPr>
          <a:xfrm>
            <a:off x="2977464" y="3274337"/>
            <a:ext cx="2327271" cy="1799436"/>
          </a:xfrm>
          <a:prstGeom prst="rect">
            <a:avLst/>
          </a:prstGeom>
        </p:spPr>
      </p:pic>
      <p:sp>
        <p:nvSpPr>
          <p:cNvPr id="14" name="TextBox 13">
            <a:extLst>
              <a:ext uri="{FF2B5EF4-FFF2-40B4-BE49-F238E27FC236}">
                <a16:creationId xmlns:a16="http://schemas.microsoft.com/office/drawing/2014/main" id="{0E8D7E6A-7BF8-1343-96FD-A03F4566E61A}"/>
              </a:ext>
            </a:extLst>
          </p:cNvPr>
          <p:cNvSpPr txBox="1"/>
          <p:nvPr/>
        </p:nvSpPr>
        <p:spPr>
          <a:xfrm>
            <a:off x="5786726" y="2947681"/>
            <a:ext cx="284052" cy="300082"/>
          </a:xfrm>
          <a:prstGeom prst="rect">
            <a:avLst/>
          </a:prstGeom>
          <a:noFill/>
        </p:spPr>
        <p:txBody>
          <a:bodyPr wrap="none" rtlCol="0">
            <a:spAutoFit/>
          </a:bodyPr>
          <a:lstStyle/>
          <a:p>
            <a:pPr hangingPunct="1"/>
            <a:r>
              <a:rPr lang="en-US" sz="1350" kern="1200" dirty="0">
                <a:solidFill>
                  <a:srgbClr val="FF0000"/>
                </a:solidFill>
                <a:latin typeface="Calibri" panose="020F0502020204030204"/>
                <a:ea typeface="+mn-ea"/>
                <a:cs typeface="+mn-cs"/>
              </a:rPr>
              <a:t>A</a:t>
            </a:r>
          </a:p>
        </p:txBody>
      </p:sp>
      <p:sp>
        <p:nvSpPr>
          <p:cNvPr id="15" name="TextBox 14">
            <a:extLst>
              <a:ext uri="{FF2B5EF4-FFF2-40B4-BE49-F238E27FC236}">
                <a16:creationId xmlns:a16="http://schemas.microsoft.com/office/drawing/2014/main" id="{99122162-8720-5342-A3C1-0BD95801C131}"/>
              </a:ext>
            </a:extLst>
          </p:cNvPr>
          <p:cNvSpPr txBox="1"/>
          <p:nvPr/>
        </p:nvSpPr>
        <p:spPr>
          <a:xfrm>
            <a:off x="4080254" y="3716629"/>
            <a:ext cx="279244" cy="300082"/>
          </a:xfrm>
          <a:prstGeom prst="rect">
            <a:avLst/>
          </a:prstGeom>
          <a:noFill/>
        </p:spPr>
        <p:txBody>
          <a:bodyPr wrap="none" rtlCol="0">
            <a:spAutoFit/>
          </a:bodyPr>
          <a:lstStyle/>
          <a:p>
            <a:pPr hangingPunct="1"/>
            <a:r>
              <a:rPr lang="en-US" sz="1350" kern="1200" dirty="0">
                <a:solidFill>
                  <a:srgbClr val="FF0000"/>
                </a:solidFill>
                <a:latin typeface="Calibri" panose="020F0502020204030204"/>
                <a:ea typeface="+mn-ea"/>
                <a:cs typeface="+mn-cs"/>
              </a:rPr>
              <a:t>B</a:t>
            </a:r>
          </a:p>
        </p:txBody>
      </p:sp>
      <p:pic>
        <p:nvPicPr>
          <p:cNvPr id="16" name="Picture 15">
            <a:extLst>
              <a:ext uri="{FF2B5EF4-FFF2-40B4-BE49-F238E27FC236}">
                <a16:creationId xmlns:a16="http://schemas.microsoft.com/office/drawing/2014/main" id="{DD03AB30-96CD-DB4B-9777-82616AAE2184}"/>
              </a:ext>
            </a:extLst>
          </p:cNvPr>
          <p:cNvPicPr>
            <a:picLocks noChangeAspect="1"/>
          </p:cNvPicPr>
          <p:nvPr/>
        </p:nvPicPr>
        <p:blipFill>
          <a:blip r:embed="rId5"/>
          <a:stretch>
            <a:fillRect/>
          </a:stretch>
        </p:blipFill>
        <p:spPr>
          <a:xfrm>
            <a:off x="123509" y="3577693"/>
            <a:ext cx="2776774" cy="1318542"/>
          </a:xfrm>
          <a:prstGeom prst="rect">
            <a:avLst/>
          </a:prstGeom>
        </p:spPr>
      </p:pic>
      <p:sp>
        <p:nvSpPr>
          <p:cNvPr id="17" name="TextBox 16">
            <a:extLst>
              <a:ext uri="{FF2B5EF4-FFF2-40B4-BE49-F238E27FC236}">
                <a16:creationId xmlns:a16="http://schemas.microsoft.com/office/drawing/2014/main" id="{DBD6C998-0449-D54E-93C3-C97A7C03C588}"/>
              </a:ext>
            </a:extLst>
          </p:cNvPr>
          <p:cNvSpPr txBox="1"/>
          <p:nvPr/>
        </p:nvSpPr>
        <p:spPr>
          <a:xfrm>
            <a:off x="1265253" y="3711995"/>
            <a:ext cx="277640" cy="300082"/>
          </a:xfrm>
          <a:prstGeom prst="rect">
            <a:avLst/>
          </a:prstGeom>
          <a:noFill/>
        </p:spPr>
        <p:txBody>
          <a:bodyPr wrap="none" rtlCol="0">
            <a:spAutoFit/>
          </a:bodyPr>
          <a:lstStyle/>
          <a:p>
            <a:pPr hangingPunct="1"/>
            <a:r>
              <a:rPr lang="en-US" sz="1350" kern="1200" dirty="0">
                <a:solidFill>
                  <a:srgbClr val="FF0000"/>
                </a:solidFill>
                <a:latin typeface="Calibri" panose="020F0502020204030204"/>
                <a:ea typeface="+mn-ea"/>
                <a:cs typeface="+mn-cs"/>
              </a:rPr>
              <a:t>C</a:t>
            </a:r>
          </a:p>
        </p:txBody>
      </p:sp>
      <p:cxnSp>
        <p:nvCxnSpPr>
          <p:cNvPr id="18" name="Straight Arrow Connector 17">
            <a:extLst>
              <a:ext uri="{FF2B5EF4-FFF2-40B4-BE49-F238E27FC236}">
                <a16:creationId xmlns:a16="http://schemas.microsoft.com/office/drawing/2014/main" id="{FD2A1EC7-1462-684F-80CC-172DF9E7F540}"/>
              </a:ext>
            </a:extLst>
          </p:cNvPr>
          <p:cNvCxnSpPr>
            <a:cxnSpLocks/>
          </p:cNvCxnSpPr>
          <p:nvPr/>
        </p:nvCxnSpPr>
        <p:spPr>
          <a:xfrm flipV="1">
            <a:off x="4312528" y="903975"/>
            <a:ext cx="1892963" cy="18949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FFF8C83-9EEE-E84C-81C2-F15E6B68D633}"/>
              </a:ext>
            </a:extLst>
          </p:cNvPr>
          <p:cNvPicPr>
            <a:picLocks noChangeAspect="1"/>
          </p:cNvPicPr>
          <p:nvPr/>
        </p:nvPicPr>
        <p:blipFill>
          <a:blip r:embed="rId6"/>
          <a:stretch>
            <a:fillRect/>
          </a:stretch>
        </p:blipFill>
        <p:spPr>
          <a:xfrm>
            <a:off x="4860920" y="2532853"/>
            <a:ext cx="4209946" cy="2017906"/>
          </a:xfrm>
          <a:prstGeom prst="rect">
            <a:avLst/>
          </a:prstGeom>
        </p:spPr>
      </p:pic>
      <p:sp>
        <p:nvSpPr>
          <p:cNvPr id="3" name="Slide Number Placeholder 2">
            <a:extLst>
              <a:ext uri="{FF2B5EF4-FFF2-40B4-BE49-F238E27FC236}">
                <a16:creationId xmlns:a16="http://schemas.microsoft.com/office/drawing/2014/main" id="{A9022C9A-72FE-404D-A0DC-7D985CC1DCF5}"/>
              </a:ext>
            </a:extLst>
          </p:cNvPr>
          <p:cNvSpPr>
            <a:spLocks noGrp="1"/>
          </p:cNvSpPr>
          <p:nvPr>
            <p:ph type="sldNum" sz="quarter" idx="2"/>
          </p:nvPr>
        </p:nvSpPr>
        <p:spPr/>
        <p:txBody>
          <a:bodyPr/>
          <a:lstStyle/>
          <a:p>
            <a:fld id="{86CB4B4D-7CA3-9044-876B-883B54F8677D}" type="slidenum">
              <a:rPr lang="en-US" smtClean="0"/>
              <a:t>13</a:t>
            </a:fld>
            <a:endParaRPr lang="en-US"/>
          </a:p>
        </p:txBody>
      </p:sp>
    </p:spTree>
    <p:extLst>
      <p:ext uri="{BB962C8B-B14F-4D97-AF65-F5344CB8AC3E}">
        <p14:creationId xmlns:p14="http://schemas.microsoft.com/office/powerpoint/2010/main" val="117450446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C02D-A778-774F-875E-DAD3AAF95F6C}"/>
              </a:ext>
            </a:extLst>
          </p:cNvPr>
          <p:cNvSpPr>
            <a:spLocks noGrp="1"/>
          </p:cNvSpPr>
          <p:nvPr>
            <p:ph type="title"/>
          </p:nvPr>
        </p:nvSpPr>
        <p:spPr/>
        <p:txBody>
          <a:bodyPr/>
          <a:lstStyle/>
          <a:p>
            <a:r>
              <a:rPr lang="en-US" dirty="0"/>
              <a:t>Log into your Cluster</a:t>
            </a:r>
          </a:p>
        </p:txBody>
      </p:sp>
      <p:sp>
        <p:nvSpPr>
          <p:cNvPr id="4" name="Text Placeholder 2">
            <a:extLst>
              <a:ext uri="{FF2B5EF4-FFF2-40B4-BE49-F238E27FC236}">
                <a16:creationId xmlns:a16="http://schemas.microsoft.com/office/drawing/2014/main" id="{685D045A-5E86-9B4B-B780-AB40683D05BF}"/>
              </a:ext>
            </a:extLst>
          </p:cNvPr>
          <p:cNvSpPr>
            <a:spLocks noGrp="1"/>
          </p:cNvSpPr>
          <p:nvPr>
            <p:ph type="body" sz="half" idx="1"/>
          </p:nvPr>
        </p:nvSpPr>
        <p:spPr>
          <a:xfrm>
            <a:off x="228600" y="680847"/>
            <a:ext cx="8622717" cy="3953194"/>
          </a:xfrm>
        </p:spPr>
        <p:txBody>
          <a:bodyPr>
            <a:normAutofit/>
          </a:bodyPr>
          <a:lstStyle/>
          <a:p>
            <a:r>
              <a:rPr lang="en-US" dirty="0"/>
              <a:t>Login to OpenShift &amp; Docker </a:t>
            </a:r>
          </a:p>
          <a:p>
            <a:pPr lvl="1"/>
            <a:r>
              <a:rPr lang="en-US" dirty="0" err="1"/>
              <a:t>oc</a:t>
            </a:r>
            <a:r>
              <a:rPr lang="en-US" dirty="0"/>
              <a:t> login nfsserver.ibm.demo:8443 -u </a:t>
            </a:r>
            <a:r>
              <a:rPr lang="en-US" dirty="0" err="1"/>
              <a:t>ocadmin</a:t>
            </a:r>
            <a:r>
              <a:rPr lang="en-US" dirty="0"/>
              <a:t> -p </a:t>
            </a:r>
            <a:r>
              <a:rPr lang="en-US" dirty="0" err="1"/>
              <a:t>ocadmin</a:t>
            </a:r>
            <a:endParaRPr lang="en-US" dirty="0"/>
          </a:p>
          <a:p>
            <a:pPr lvl="1"/>
            <a:r>
              <a:rPr lang="en-US" dirty="0"/>
              <a:t>docker login -u $(</a:t>
            </a:r>
            <a:r>
              <a:rPr lang="en-US" dirty="0" err="1"/>
              <a:t>oc</a:t>
            </a:r>
            <a:r>
              <a:rPr lang="en-US" dirty="0"/>
              <a:t> </a:t>
            </a:r>
            <a:r>
              <a:rPr lang="en-US" dirty="0" err="1"/>
              <a:t>whoami</a:t>
            </a:r>
            <a:r>
              <a:rPr lang="en-US" dirty="0"/>
              <a:t>) -p $(</a:t>
            </a:r>
            <a:r>
              <a:rPr lang="en-US" dirty="0" err="1"/>
              <a:t>oc</a:t>
            </a:r>
            <a:r>
              <a:rPr lang="en-US" dirty="0"/>
              <a:t> </a:t>
            </a:r>
            <a:r>
              <a:rPr lang="en-US" dirty="0" err="1"/>
              <a:t>whoami</a:t>
            </a:r>
            <a:r>
              <a:rPr lang="en-US" dirty="0"/>
              <a:t> -t )  docker-registry.default.svc:5000</a:t>
            </a:r>
          </a:p>
          <a:p>
            <a:endParaRPr lang="en-US" dirty="0"/>
          </a:p>
          <a:p>
            <a:r>
              <a:rPr lang="en-US" dirty="0"/>
              <a:t>Login CP4D Admin page from a browser (using your custom </a:t>
            </a:r>
            <a:r>
              <a:rPr lang="en-US" dirty="0" err="1"/>
              <a:t>skytap</a:t>
            </a:r>
            <a:r>
              <a:rPr lang="en-US" dirty="0"/>
              <a:t> route) (admin/password)</a:t>
            </a:r>
          </a:p>
          <a:p>
            <a:pPr lvl="1"/>
            <a:r>
              <a:rPr lang="en-US" dirty="0">
                <a:hlinkClick r:id="rId3"/>
              </a:rPr>
              <a:t>https://services-uscentral.skytap.com:{</a:t>
            </a:r>
            <a:r>
              <a:rPr lang="en-US" dirty="0">
                <a:solidFill>
                  <a:srgbClr val="FF0000"/>
                </a:solidFill>
                <a:hlinkClick r:id="rId3"/>
              </a:rPr>
              <a:t>youradminportnumber</a:t>
            </a:r>
            <a:r>
              <a:rPr lang="en-US" dirty="0">
                <a:hlinkClick r:id="rId3"/>
              </a:rPr>
              <a:t>}</a:t>
            </a:r>
            <a:r>
              <a:rPr lang="en-US" dirty="0">
                <a:hlinkClick r:id="rId4"/>
              </a:rPr>
              <a:t>/zen/#/addons</a:t>
            </a:r>
            <a:endParaRPr lang="en-US" dirty="0"/>
          </a:p>
          <a:p>
            <a:endParaRPr lang="en-US" dirty="0"/>
          </a:p>
          <a:p>
            <a:endParaRPr lang="en-US" dirty="0"/>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098C8976-5309-694F-AAC7-E977FE371862}"/>
              </a:ext>
            </a:extLst>
          </p:cNvPr>
          <p:cNvPicPr>
            <a:picLocks noChangeAspect="1"/>
          </p:cNvPicPr>
          <p:nvPr/>
        </p:nvPicPr>
        <p:blipFill>
          <a:blip r:embed="rId5"/>
          <a:stretch>
            <a:fillRect/>
          </a:stretch>
        </p:blipFill>
        <p:spPr>
          <a:xfrm>
            <a:off x="1153270" y="2205841"/>
            <a:ext cx="5691592" cy="2805430"/>
          </a:xfrm>
          <a:prstGeom prst="rect">
            <a:avLst/>
          </a:prstGeom>
        </p:spPr>
      </p:pic>
      <p:sp>
        <p:nvSpPr>
          <p:cNvPr id="5" name="Slide Number Placeholder 4">
            <a:extLst>
              <a:ext uri="{FF2B5EF4-FFF2-40B4-BE49-F238E27FC236}">
                <a16:creationId xmlns:a16="http://schemas.microsoft.com/office/drawing/2014/main" id="{D37A5171-B1B0-A540-9AEE-0BA07BDD2286}"/>
              </a:ext>
            </a:extLst>
          </p:cNvPr>
          <p:cNvSpPr>
            <a:spLocks noGrp="1"/>
          </p:cNvSpPr>
          <p:nvPr>
            <p:ph type="sldNum" sz="quarter" idx="2"/>
          </p:nvPr>
        </p:nvSpPr>
        <p:spPr/>
        <p:txBody>
          <a:bodyPr/>
          <a:lstStyle/>
          <a:p>
            <a:fld id="{86CB4B4D-7CA3-9044-876B-883B54F8677D}" type="slidenum">
              <a:rPr lang="en-US" smtClean="0"/>
              <a:t>14</a:t>
            </a:fld>
            <a:endParaRPr lang="en-US"/>
          </a:p>
        </p:txBody>
      </p:sp>
    </p:spTree>
    <p:extLst>
      <p:ext uri="{BB962C8B-B14F-4D97-AF65-F5344CB8AC3E}">
        <p14:creationId xmlns:p14="http://schemas.microsoft.com/office/powerpoint/2010/main" val="48042605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C02D-A778-774F-875E-DAD3AAF95F6C}"/>
              </a:ext>
            </a:extLst>
          </p:cNvPr>
          <p:cNvSpPr>
            <a:spLocks noGrp="1"/>
          </p:cNvSpPr>
          <p:nvPr>
            <p:ph type="title"/>
          </p:nvPr>
        </p:nvSpPr>
        <p:spPr/>
        <p:txBody>
          <a:bodyPr/>
          <a:lstStyle/>
          <a:p>
            <a:r>
              <a:rPr lang="en-US" dirty="0"/>
              <a:t>Install Instructions</a:t>
            </a:r>
          </a:p>
        </p:txBody>
      </p:sp>
      <p:sp>
        <p:nvSpPr>
          <p:cNvPr id="3" name="Text Placeholder 2">
            <a:extLst>
              <a:ext uri="{FF2B5EF4-FFF2-40B4-BE49-F238E27FC236}">
                <a16:creationId xmlns:a16="http://schemas.microsoft.com/office/drawing/2014/main" id="{9C78DDE0-1495-3E43-9862-87DE8CEEA41A}"/>
              </a:ext>
            </a:extLst>
          </p:cNvPr>
          <p:cNvSpPr>
            <a:spLocks noGrp="1"/>
          </p:cNvSpPr>
          <p:nvPr>
            <p:ph type="body" sz="half" idx="1"/>
          </p:nvPr>
        </p:nvSpPr>
        <p:spPr>
          <a:xfrm>
            <a:off x="208189" y="1019886"/>
            <a:ext cx="7965752" cy="1972325"/>
          </a:xfrm>
        </p:spPr>
        <p:txBody>
          <a:bodyPr lIns="0" tIns="0" rIns="0" bIns="0" anchor="t">
            <a:normAutofit/>
          </a:bodyPr>
          <a:lstStyle/>
          <a:p>
            <a:pPr marL="342900" indent="-342900">
              <a:buAutoNum type="arabicPeriod"/>
            </a:pPr>
            <a:r>
              <a:rPr lang="en-US" dirty="0"/>
              <a:t>Download </a:t>
            </a:r>
            <a:r>
              <a:rPr lang="en-US" dirty="0" err="1"/>
              <a:t>Faststart</a:t>
            </a:r>
            <a:r>
              <a:rPr lang="en-US" dirty="0"/>
              <a:t> </a:t>
            </a:r>
            <a:r>
              <a:rPr lang="en-US" dirty="0" err="1"/>
              <a:t>Cheatsheet</a:t>
            </a:r>
            <a:r>
              <a:rPr lang="en-US" dirty="0"/>
              <a:t> from box – either Assistant 1.4 or Discovery 2.11</a:t>
            </a:r>
          </a:p>
          <a:p>
            <a:pPr marL="342900" indent="-342900">
              <a:buAutoNum type="arabicPeriod"/>
            </a:pPr>
            <a:r>
              <a:rPr lang="en-US" dirty="0"/>
              <a:t>Edit </a:t>
            </a:r>
            <a:r>
              <a:rPr lang="en-US" dirty="0" err="1"/>
              <a:t>Cheatsheet</a:t>
            </a:r>
            <a:r>
              <a:rPr lang="en-US" dirty="0"/>
              <a:t> with a text editor</a:t>
            </a:r>
          </a:p>
          <a:p>
            <a:pPr marL="342900" indent="-342900">
              <a:buFont typeface="+mj-lt"/>
              <a:buAutoNum type="arabicPeriod"/>
            </a:pPr>
            <a:r>
              <a:rPr lang="en-US" dirty="0"/>
              <a:t>Find and rename `</a:t>
            </a:r>
            <a:r>
              <a:rPr lang="en-US" dirty="0" err="1"/>
              <a:t>sshport</a:t>
            </a:r>
            <a:r>
              <a:rPr lang="en-US" dirty="0"/>
              <a:t>` and `</a:t>
            </a:r>
            <a:r>
              <a:rPr lang="en-US" dirty="0" err="1"/>
              <a:t>adminport`for</a:t>
            </a:r>
            <a:r>
              <a:rPr lang="en-US" dirty="0"/>
              <a:t> your install.   </a:t>
            </a:r>
          </a:p>
          <a:p>
            <a:pPr marL="342900" indent="-342900">
              <a:buFont typeface="+mj-lt"/>
              <a:buAutoNum type="arabicPeriod"/>
            </a:pPr>
            <a:r>
              <a:rPr lang="en-US" dirty="0"/>
              <a:t>Download testing files to your laptop:  </a:t>
            </a:r>
          </a:p>
          <a:p>
            <a:r>
              <a:rPr lang="en-US" dirty="0"/>
              <a:t>              wa-api-test.sh, wds-api-test.sh, FAQ.docx</a:t>
            </a:r>
          </a:p>
        </p:txBody>
      </p:sp>
      <p:graphicFrame>
        <p:nvGraphicFramePr>
          <p:cNvPr id="5" name="Table 4">
            <a:extLst>
              <a:ext uri="{FF2B5EF4-FFF2-40B4-BE49-F238E27FC236}">
                <a16:creationId xmlns:a16="http://schemas.microsoft.com/office/drawing/2014/main" id="{03E6B1E8-54F4-0C40-8907-E91F0CDDC281}"/>
              </a:ext>
            </a:extLst>
          </p:cNvPr>
          <p:cNvGraphicFramePr>
            <a:graphicFrameLocks noGrp="1"/>
          </p:cNvGraphicFramePr>
          <p:nvPr>
            <p:extLst>
              <p:ext uri="{D42A27DB-BD31-4B8C-83A1-F6EECF244321}">
                <p14:modId xmlns:p14="http://schemas.microsoft.com/office/powerpoint/2010/main" val="3250183705"/>
              </p:ext>
            </p:extLst>
          </p:nvPr>
        </p:nvGraphicFramePr>
        <p:xfrm>
          <a:off x="265339" y="2743059"/>
          <a:ext cx="8542350" cy="1925320"/>
        </p:xfrm>
        <a:graphic>
          <a:graphicData uri="http://schemas.openxmlformats.org/drawingml/2006/table">
            <a:tbl>
              <a:tblPr firstRow="1" bandRow="1">
                <a:tableStyleId>{3C2FFA5D-87B4-456A-9821-1D502468CF0F}</a:tableStyleId>
              </a:tblPr>
              <a:tblGrid>
                <a:gridCol w="1735372">
                  <a:extLst>
                    <a:ext uri="{9D8B030D-6E8A-4147-A177-3AD203B41FA5}">
                      <a16:colId xmlns:a16="http://schemas.microsoft.com/office/drawing/2014/main" val="802168770"/>
                    </a:ext>
                  </a:extLst>
                </a:gridCol>
                <a:gridCol w="3979628">
                  <a:extLst>
                    <a:ext uri="{9D8B030D-6E8A-4147-A177-3AD203B41FA5}">
                      <a16:colId xmlns:a16="http://schemas.microsoft.com/office/drawing/2014/main" val="989210658"/>
                    </a:ext>
                  </a:extLst>
                </a:gridCol>
                <a:gridCol w="2827350">
                  <a:extLst>
                    <a:ext uri="{9D8B030D-6E8A-4147-A177-3AD203B41FA5}">
                      <a16:colId xmlns:a16="http://schemas.microsoft.com/office/drawing/2014/main" val="3311362083"/>
                    </a:ext>
                  </a:extLst>
                </a:gridCol>
              </a:tblGrid>
              <a:tr h="370840">
                <a:tc>
                  <a:txBody>
                    <a:bodyPr/>
                    <a:lstStyle/>
                    <a:p>
                      <a:pPr algn="ctr"/>
                      <a:r>
                        <a:rPr lang="en-US" sz="1400" dirty="0"/>
                        <a:t>Preconfigured Settings</a:t>
                      </a:r>
                    </a:p>
                  </a:txBody>
                  <a:tcPr/>
                </a:tc>
                <a:tc>
                  <a:txBody>
                    <a:bodyPr/>
                    <a:lstStyle/>
                    <a:p>
                      <a:pPr algn="ctr"/>
                      <a:r>
                        <a:rPr lang="en-US" sz="1400" dirty="0"/>
                        <a:t>Description</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t>Value</a:t>
                      </a:r>
                    </a:p>
                  </a:txBody>
                  <a:tcPr/>
                </a:tc>
                <a:extLst>
                  <a:ext uri="{0D108BD9-81ED-4DB2-BD59-A6C34878D82A}">
                    <a16:rowId xmlns:a16="http://schemas.microsoft.com/office/drawing/2014/main" val="3897125638"/>
                  </a:ext>
                </a:extLst>
              </a:tr>
              <a:tr h="370840">
                <a:tc>
                  <a:txBody>
                    <a:bodyPr/>
                    <a:lstStyle/>
                    <a:p>
                      <a:pPr algn="l"/>
                      <a:r>
                        <a:rPr lang="en-US" sz="1400" dirty="0"/>
                        <a:t>`cp4d-clustername`</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dirty="0"/>
                        <a:t>Your cluster name, typically the load balancer FQDN</a:t>
                      </a:r>
                    </a:p>
                  </a:txBody>
                  <a:tcPr/>
                </a:tc>
                <a:tc>
                  <a:txBody>
                    <a:bodyPr/>
                    <a:lstStyle/>
                    <a:p>
                      <a:pPr algn="l"/>
                      <a:r>
                        <a:rPr lang="en-US" sz="1400" dirty="0" err="1"/>
                        <a:t>nfsserver.ibm.demo</a:t>
                      </a:r>
                      <a:endParaRPr lang="en-US" sz="1400" dirty="0"/>
                    </a:p>
                  </a:txBody>
                  <a:tcPr/>
                </a:tc>
                <a:extLst>
                  <a:ext uri="{0D108BD9-81ED-4DB2-BD59-A6C34878D82A}">
                    <a16:rowId xmlns:a16="http://schemas.microsoft.com/office/drawing/2014/main" val="1991034665"/>
                  </a:ext>
                </a:extLst>
              </a:tr>
              <a:tr h="370840">
                <a:tc>
                  <a:txBody>
                    <a:bodyPr/>
                    <a:lstStyle/>
                    <a:p>
                      <a:pPr algn="l"/>
                      <a:r>
                        <a:rPr lang="en-US" sz="1400" dirty="0"/>
                        <a:t>`release-name`</a:t>
                      </a:r>
                    </a:p>
                  </a:txBody>
                  <a:tcPr/>
                </a:tc>
                <a:tc>
                  <a:txBody>
                    <a:bodyPr/>
                    <a:lstStyle/>
                    <a:p>
                      <a:pPr algn="l"/>
                      <a:r>
                        <a:rPr lang="en-US" sz="1400" dirty="0"/>
                        <a:t>What you are calling your release</a:t>
                      </a:r>
                    </a:p>
                  </a:txBody>
                  <a:tcPr/>
                </a:tc>
                <a:tc>
                  <a:txBody>
                    <a:bodyPr/>
                    <a:lstStyle/>
                    <a:p>
                      <a:pPr algn="l"/>
                      <a:r>
                        <a:rPr lang="en-US" sz="1400" dirty="0"/>
                        <a:t>wd21  {for Discovery}</a:t>
                      </a:r>
                    </a:p>
                    <a:p>
                      <a:pPr algn="l"/>
                      <a:r>
                        <a:rPr lang="en-US" sz="1400" dirty="0"/>
                        <a:t>wa14  {for Assistant}</a:t>
                      </a:r>
                    </a:p>
                  </a:txBody>
                  <a:tcPr/>
                </a:tc>
                <a:extLst>
                  <a:ext uri="{0D108BD9-81ED-4DB2-BD59-A6C34878D82A}">
                    <a16:rowId xmlns:a16="http://schemas.microsoft.com/office/drawing/2014/main" val="4129998364"/>
                  </a:ext>
                </a:extLst>
              </a:tr>
              <a:tr h="370840">
                <a:tc>
                  <a:txBody>
                    <a:bodyPr/>
                    <a:lstStyle/>
                    <a:p>
                      <a:pPr algn="l"/>
                      <a:r>
                        <a:rPr lang="en-US" sz="1400" dirty="0"/>
                        <a:t>`cp4d-namespace`</a:t>
                      </a:r>
                    </a:p>
                  </a:txBody>
                  <a:tcPr/>
                </a:tc>
                <a:tc>
                  <a:txBody>
                    <a:bodyPr/>
                    <a:lstStyle/>
                    <a:p>
                      <a:pPr algn="l"/>
                      <a:r>
                        <a:rPr lang="en-US" sz="1400" dirty="0"/>
                        <a:t>Where CP4D was installed</a:t>
                      </a:r>
                    </a:p>
                  </a:txBody>
                  <a:tcPr/>
                </a:tc>
                <a:tc>
                  <a:txBody>
                    <a:bodyPr/>
                    <a:lstStyle/>
                    <a:p>
                      <a:pPr algn="l"/>
                      <a:r>
                        <a:rPr lang="en-US" sz="1400" dirty="0" err="1"/>
                        <a:t>zen</a:t>
                      </a:r>
                      <a:endParaRPr lang="en-US" sz="1400" dirty="0"/>
                    </a:p>
                  </a:txBody>
                  <a:tcPr/>
                </a:tc>
                <a:extLst>
                  <a:ext uri="{0D108BD9-81ED-4DB2-BD59-A6C34878D82A}">
                    <a16:rowId xmlns:a16="http://schemas.microsoft.com/office/drawing/2014/main" val="3357009361"/>
                  </a:ext>
                </a:extLst>
              </a:tr>
            </a:tbl>
          </a:graphicData>
        </a:graphic>
      </p:graphicFrame>
      <p:sp>
        <p:nvSpPr>
          <p:cNvPr id="4" name="Slide Number Placeholder 3">
            <a:extLst>
              <a:ext uri="{FF2B5EF4-FFF2-40B4-BE49-F238E27FC236}">
                <a16:creationId xmlns:a16="http://schemas.microsoft.com/office/drawing/2014/main" id="{5C22B101-C65E-2441-9D02-CBA03F8B4719}"/>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7" name="TextBox 6">
            <a:extLst>
              <a:ext uri="{FF2B5EF4-FFF2-40B4-BE49-F238E27FC236}">
                <a16:creationId xmlns:a16="http://schemas.microsoft.com/office/drawing/2014/main" id="{DEA4CBC7-FCF6-6B4A-A0A3-7174949C9213}"/>
              </a:ext>
            </a:extLst>
          </p:cNvPr>
          <p:cNvSpPr txBox="1"/>
          <p:nvPr/>
        </p:nvSpPr>
        <p:spPr>
          <a:xfrm>
            <a:off x="3831074" y="410473"/>
            <a:ext cx="478018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b="1" dirty="0">
                <a:solidFill>
                  <a:srgbClr val="FFFF00"/>
                </a:solidFill>
              </a:rPr>
              <a:t>http://</a:t>
            </a:r>
            <a:r>
              <a:rPr lang="en-US" sz="2000" b="1" dirty="0" err="1">
                <a:solidFill>
                  <a:srgbClr val="FFFF00"/>
                </a:solidFill>
              </a:rPr>
              <a:t>ibm.biz</a:t>
            </a:r>
            <a:r>
              <a:rPr lang="en-US" sz="2000" b="1" dirty="0">
                <a:solidFill>
                  <a:srgbClr val="FFFF00"/>
                </a:solidFill>
              </a:rPr>
              <a:t>/</a:t>
            </a:r>
            <a:r>
              <a:rPr lang="en-US" sz="2000" b="1" dirty="0" err="1">
                <a:solidFill>
                  <a:srgbClr val="FFFF00"/>
                </a:solidFill>
              </a:rPr>
              <a:t>faststartinstallwatson</a:t>
            </a:r>
            <a:endParaRPr kumimoji="0" lang="en-US" sz="2000" b="0" i="0" u="none" strike="noStrike" cap="none" spc="0" normalizeH="0" baseline="0" dirty="0">
              <a:ln>
                <a:noFill/>
              </a:ln>
              <a:solidFill>
                <a:srgbClr val="000000"/>
              </a:solidFill>
              <a:effectLst/>
              <a:uFillTx/>
              <a:latin typeface="IBM Plex Sans"/>
              <a:ea typeface="IBM Plex Sans"/>
              <a:cs typeface="IBM Plex Sans"/>
              <a:sym typeface="IBM Plex Sans"/>
            </a:endParaRPr>
          </a:p>
        </p:txBody>
      </p:sp>
    </p:spTree>
    <p:extLst>
      <p:ext uri="{BB962C8B-B14F-4D97-AF65-F5344CB8AC3E}">
        <p14:creationId xmlns:p14="http://schemas.microsoft.com/office/powerpoint/2010/main" val="297969838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C02D-A778-774F-875E-DAD3AAF95F6C}"/>
              </a:ext>
            </a:extLst>
          </p:cNvPr>
          <p:cNvSpPr>
            <a:spLocks noGrp="1"/>
          </p:cNvSpPr>
          <p:nvPr>
            <p:ph type="title"/>
          </p:nvPr>
        </p:nvSpPr>
        <p:spPr/>
        <p:txBody>
          <a:bodyPr/>
          <a:lstStyle/>
          <a:p>
            <a:r>
              <a:rPr lang="en-US" dirty="0"/>
              <a:t>Self Guided Lab</a:t>
            </a:r>
          </a:p>
        </p:txBody>
      </p:sp>
      <p:sp>
        <p:nvSpPr>
          <p:cNvPr id="3" name="Text Placeholder 2">
            <a:extLst>
              <a:ext uri="{FF2B5EF4-FFF2-40B4-BE49-F238E27FC236}">
                <a16:creationId xmlns:a16="http://schemas.microsoft.com/office/drawing/2014/main" id="{9C78DDE0-1495-3E43-9862-87DE8CEEA41A}"/>
              </a:ext>
            </a:extLst>
          </p:cNvPr>
          <p:cNvSpPr>
            <a:spLocks noGrp="1"/>
          </p:cNvSpPr>
          <p:nvPr>
            <p:ph type="body" sz="half" idx="1"/>
          </p:nvPr>
        </p:nvSpPr>
        <p:spPr>
          <a:xfrm>
            <a:off x="228600" y="891629"/>
            <a:ext cx="8390614" cy="3585847"/>
          </a:xfrm>
        </p:spPr>
        <p:txBody>
          <a:bodyPr/>
          <a:lstStyle/>
          <a:p>
            <a:pPr marL="285750" indent="-285750">
              <a:buFont typeface="Arial" panose="020B0604020202020204" pitchFamily="34" charset="0"/>
              <a:buChar char="•"/>
            </a:pPr>
            <a:r>
              <a:rPr lang="en-US" dirty="0"/>
              <a:t>Follow the steps in the </a:t>
            </a:r>
            <a:r>
              <a:rPr lang="en-US" dirty="0" err="1"/>
              <a:t>Cheatsheet</a:t>
            </a:r>
            <a:r>
              <a:rPr lang="en-US" dirty="0"/>
              <a:t> to:</a:t>
            </a:r>
          </a:p>
          <a:p>
            <a:pPr marL="682625" lvl="2" indent="-285750">
              <a:buFont typeface="Arial" panose="020B0604020202020204" pitchFamily="34" charset="0"/>
              <a:buChar char="•"/>
            </a:pPr>
            <a:r>
              <a:rPr lang="en-US" dirty="0"/>
              <a:t>Verify </a:t>
            </a:r>
            <a:r>
              <a:rPr lang="en-US" dirty="0" err="1"/>
              <a:t>Prereqs</a:t>
            </a:r>
            <a:endParaRPr lang="en-US" dirty="0"/>
          </a:p>
          <a:p>
            <a:pPr marL="682625" lvl="2" indent="-285750">
              <a:buFont typeface="Arial" panose="020B0604020202020204" pitchFamily="34" charset="0"/>
              <a:buChar char="•"/>
            </a:pPr>
            <a:r>
              <a:rPr lang="en-US" dirty="0"/>
              <a:t>Install the Watson Service (either Assistant </a:t>
            </a:r>
            <a:r>
              <a:rPr lang="en-US" b="1" dirty="0"/>
              <a:t>or</a:t>
            </a:r>
            <a:r>
              <a:rPr lang="en-US" dirty="0"/>
              <a:t> Discovery)</a:t>
            </a:r>
          </a:p>
          <a:p>
            <a:pPr marL="682625" lvl="2" indent="-285750">
              <a:buFont typeface="Arial" panose="020B0604020202020204" pitchFamily="34" charset="0"/>
              <a:buChar char="•"/>
            </a:pPr>
            <a:r>
              <a:rPr lang="en-US" dirty="0"/>
              <a:t>Provision the Instance</a:t>
            </a:r>
          </a:p>
          <a:p>
            <a:pPr marL="682625" lvl="2" indent="-285750">
              <a:buFont typeface="Arial" panose="020B0604020202020204" pitchFamily="34" charset="0"/>
              <a:buChar char="•"/>
            </a:pPr>
            <a:r>
              <a:rPr lang="en-US" dirty="0"/>
              <a:t>Verify the Deployment</a:t>
            </a:r>
          </a:p>
          <a:p>
            <a:pPr marL="682625" lvl="2" indent="-285750">
              <a:buFont typeface="Arial" panose="020B0604020202020204" pitchFamily="34" charset="0"/>
              <a:buChar char="•"/>
            </a:pPr>
            <a:r>
              <a:rPr lang="en-US" dirty="0"/>
              <a:t>Access the Service via tooling &amp; </a:t>
            </a:r>
            <a:r>
              <a:rPr lang="en-US" dirty="0" err="1"/>
              <a:t>api</a:t>
            </a:r>
            <a:r>
              <a:rPr lang="en-US" dirty="0"/>
              <a:t> commands</a:t>
            </a:r>
          </a:p>
          <a:p>
            <a:pPr marL="682625" lvl="2" indent="-285750">
              <a:buFont typeface="Arial" panose="020B0604020202020204" pitchFamily="34" charset="0"/>
              <a:buChar char="•"/>
            </a:pPr>
            <a:r>
              <a:rPr lang="en-US" dirty="0"/>
              <a:t>Collect Documentation for your Install</a:t>
            </a:r>
          </a:p>
          <a:p>
            <a:endParaRPr lang="en-US" dirty="0"/>
          </a:p>
          <a:p>
            <a:pPr marL="285750" indent="-285750">
              <a:buFont typeface="Arial" panose="020B0604020202020204" pitchFamily="34" charset="0"/>
              <a:buChar char="•"/>
            </a:pPr>
            <a:r>
              <a:rPr lang="en-US" dirty="0"/>
              <a:t>Install Watson from the Master Node</a:t>
            </a:r>
          </a:p>
          <a:p>
            <a:pPr marL="285750" indent="-285750">
              <a:buFont typeface="Arial" panose="020B0604020202020204" pitchFamily="34" charset="0"/>
              <a:buChar char="•"/>
            </a:pPr>
            <a:r>
              <a:rPr lang="en-US" dirty="0"/>
              <a:t>Copy / paste commands from </a:t>
            </a:r>
            <a:r>
              <a:rPr lang="en-US" dirty="0" err="1"/>
              <a:t>cheatsheet</a:t>
            </a:r>
            <a:endParaRPr lang="en-US" dirty="0"/>
          </a:p>
          <a:p>
            <a:pPr marL="285750" indent="-285750">
              <a:buFont typeface="Arial" panose="020B0604020202020204" pitchFamily="34" charset="0"/>
              <a:buChar char="•"/>
            </a:pPr>
            <a:r>
              <a:rPr lang="en-US" dirty="0"/>
              <a:t>Do not include surrounding  ` ` marks</a:t>
            </a:r>
          </a:p>
          <a:p>
            <a:pPr marL="285750" indent="-285750">
              <a:buFont typeface="Arial" panose="020B0604020202020204" pitchFamily="34" charset="0"/>
              <a:buChar char="•"/>
            </a:pPr>
            <a:endParaRPr lang="en-US" dirty="0"/>
          </a:p>
          <a:p>
            <a:r>
              <a:rPr lang="en-US" dirty="0"/>
              <a:t>Debugging to be covered in the next session</a:t>
            </a:r>
          </a:p>
          <a:p>
            <a:pPr lvl="1"/>
            <a:r>
              <a:rPr lang="en-US" dirty="0"/>
              <a:t>EDA21T531BH_Problem Solving &amp; Troubleshooting Watson on Cloud Pak for Data</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18BC6AA-204C-5E46-AFCB-75A81ED1CA63}"/>
              </a:ext>
            </a:extLst>
          </p:cNvPr>
          <p:cNvSpPr>
            <a:spLocks noGrp="1"/>
          </p:cNvSpPr>
          <p:nvPr>
            <p:ph type="sldNum" sz="quarter" idx="2"/>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256271870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C02D-A778-774F-875E-DAD3AAF95F6C}"/>
              </a:ext>
            </a:extLst>
          </p:cNvPr>
          <p:cNvSpPr>
            <a:spLocks noGrp="1"/>
          </p:cNvSpPr>
          <p:nvPr>
            <p:ph type="title"/>
          </p:nvPr>
        </p:nvSpPr>
        <p:spPr>
          <a:xfrm>
            <a:off x="228599" y="201168"/>
            <a:ext cx="7849925" cy="959359"/>
          </a:xfrm>
        </p:spPr>
        <p:txBody>
          <a:bodyPr/>
          <a:lstStyle/>
          <a:p>
            <a:r>
              <a:rPr lang="en-US" dirty="0"/>
              <a:t>Watch the Deployment in a Second Terminal Window</a:t>
            </a:r>
          </a:p>
        </p:txBody>
      </p:sp>
      <p:sp>
        <p:nvSpPr>
          <p:cNvPr id="3" name="Text Placeholder 2">
            <a:extLst>
              <a:ext uri="{FF2B5EF4-FFF2-40B4-BE49-F238E27FC236}">
                <a16:creationId xmlns:a16="http://schemas.microsoft.com/office/drawing/2014/main" id="{9C78DDE0-1495-3E43-9862-87DE8CEEA41A}"/>
              </a:ext>
            </a:extLst>
          </p:cNvPr>
          <p:cNvSpPr>
            <a:spLocks noGrp="1"/>
          </p:cNvSpPr>
          <p:nvPr>
            <p:ph type="body" sz="half" idx="1"/>
          </p:nvPr>
        </p:nvSpPr>
        <p:spPr>
          <a:xfrm>
            <a:off x="228600" y="891629"/>
            <a:ext cx="8390614" cy="3585847"/>
          </a:xfrm>
        </p:spPr>
        <p:txBody>
          <a:bodyPr/>
          <a:lstStyle/>
          <a:p>
            <a:r>
              <a:rPr lang="en-US" dirty="0" err="1"/>
              <a:t>ssh</a:t>
            </a:r>
            <a:r>
              <a:rPr lang="en-US" dirty="0"/>
              <a:t> </a:t>
            </a:r>
            <a:r>
              <a:rPr lang="en-US" dirty="0" err="1"/>
              <a:t>root@services-uscentral.skytap.com</a:t>
            </a:r>
            <a:r>
              <a:rPr lang="en-US" dirty="0"/>
              <a:t> -p {</a:t>
            </a:r>
            <a:r>
              <a:rPr lang="en-US" dirty="0" err="1"/>
              <a:t>sshport</a:t>
            </a:r>
            <a:r>
              <a:rPr lang="en-US" dirty="0"/>
              <a:t>}   password=IBMDem0s! (zero, not o)</a:t>
            </a:r>
          </a:p>
          <a:p>
            <a:endParaRPr lang="en-US" dirty="0"/>
          </a:p>
          <a:p>
            <a:r>
              <a:rPr lang="en-US" dirty="0"/>
              <a:t>Assistant:   watch </a:t>
            </a:r>
            <a:r>
              <a:rPr lang="en-US" dirty="0" err="1"/>
              <a:t>kubectl</a:t>
            </a:r>
            <a:r>
              <a:rPr lang="en-US" dirty="0"/>
              <a:t> get </a:t>
            </a:r>
            <a:r>
              <a:rPr lang="en-US" dirty="0" err="1"/>
              <a:t>job,pod,pv</a:t>
            </a:r>
            <a:r>
              <a:rPr lang="en-US" dirty="0"/>
              <a:t> --namespace </a:t>
            </a:r>
            <a:r>
              <a:rPr lang="en-US" dirty="0" err="1"/>
              <a:t>zen</a:t>
            </a:r>
            <a:r>
              <a:rPr lang="en-US" dirty="0"/>
              <a:t> -l release=wa14		</a:t>
            </a:r>
          </a:p>
          <a:p>
            <a:pPr marL="0" lvl="1" indent="0">
              <a:buNone/>
            </a:pPr>
            <a:r>
              <a:rPr lang="en-US" dirty="0"/>
              <a:t>Discovery:  watch </a:t>
            </a:r>
            <a:r>
              <a:rPr lang="en-US" dirty="0" err="1"/>
              <a:t>kubectl</a:t>
            </a:r>
            <a:r>
              <a:rPr lang="en-US" dirty="0"/>
              <a:t> get </a:t>
            </a:r>
            <a:r>
              <a:rPr lang="en-US" dirty="0" err="1"/>
              <a:t>job,pod,pv</a:t>
            </a:r>
            <a:r>
              <a:rPr lang="en-US" dirty="0"/>
              <a:t> --namespace </a:t>
            </a:r>
            <a:r>
              <a:rPr lang="en-US" dirty="0" err="1"/>
              <a:t>zen</a:t>
            </a:r>
            <a:r>
              <a:rPr lang="en-US" dirty="0"/>
              <a:t> -l release=wd21		</a:t>
            </a:r>
          </a:p>
          <a:p>
            <a:pPr marL="285750" indent="-285750">
              <a:buFont typeface="Arial" panose="020B0604020202020204" pitchFamily="34" charset="0"/>
              <a:buChar char="•"/>
            </a:pPr>
            <a:endParaRPr lang="en-US" dirty="0"/>
          </a:p>
          <a:p>
            <a:r>
              <a:rPr lang="en-US" dirty="0"/>
              <a:t>You are looking for all of the jobs to be in Successful=1 &amp;  Pods to be Completed or Running status</a:t>
            </a:r>
          </a:p>
          <a:p>
            <a:endParaRPr lang="en-US" dirty="0"/>
          </a:p>
          <a:p>
            <a:r>
              <a:rPr lang="en-US" dirty="0"/>
              <a:t>**Discovery jobs and pods won’t show in watch until you see `Installing Watson Discovery` (after Loading docker image(s)</a:t>
            </a:r>
          </a:p>
          <a:p>
            <a:endParaRPr lang="en-US" dirty="0"/>
          </a:p>
          <a:p>
            <a:pPr lvl="2"/>
            <a:r>
              <a:rPr lang="en-US" dirty="0"/>
              <a:t>INFO [2020-02-04 19:33:13 UTC] Waiting on 1 Docker image(s) to finish pushing</a:t>
            </a:r>
          </a:p>
          <a:p>
            <a:pPr lvl="2"/>
            <a:r>
              <a:rPr lang="en-US" dirty="0"/>
              <a:t>INFO [2020-02-04 19:33:13 UTC] All done!</a:t>
            </a:r>
          </a:p>
          <a:p>
            <a:pPr lvl="2"/>
            <a:r>
              <a:rPr lang="en-US" dirty="0"/>
              <a:t>INFO [2020-02-04 19:33:13 UTC] Installing Watson Discovery</a:t>
            </a:r>
          </a:p>
          <a:p>
            <a:pPr marL="285750" indent="-285750">
              <a:buFont typeface="Arial" panose="020B0604020202020204" pitchFamily="34" charset="0"/>
              <a:buChar char="•"/>
            </a:pPr>
            <a:endParaRPr lang="en-US" dirty="0"/>
          </a:p>
          <a:p>
            <a:r>
              <a:rPr lang="en-US"/>
              <a:t>**Pods </a:t>
            </a:r>
            <a:r>
              <a:rPr lang="en-US" dirty="0"/>
              <a:t>may take time to spin up after helm deployment completes.</a:t>
            </a:r>
          </a:p>
          <a:p>
            <a:endParaRPr lang="en-US" dirty="0"/>
          </a:p>
        </p:txBody>
      </p:sp>
      <p:sp>
        <p:nvSpPr>
          <p:cNvPr id="4" name="Slide Number Placeholder 3">
            <a:extLst>
              <a:ext uri="{FF2B5EF4-FFF2-40B4-BE49-F238E27FC236}">
                <a16:creationId xmlns:a16="http://schemas.microsoft.com/office/drawing/2014/main" id="{C18BC6AA-204C-5E46-AFCB-75A81ED1CA63}"/>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392548722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C02D-A778-774F-875E-DAD3AAF95F6C}"/>
              </a:ext>
            </a:extLst>
          </p:cNvPr>
          <p:cNvSpPr>
            <a:spLocks noGrp="1"/>
          </p:cNvSpPr>
          <p:nvPr>
            <p:ph type="title"/>
          </p:nvPr>
        </p:nvSpPr>
        <p:spPr>
          <a:xfrm>
            <a:off x="228599" y="201168"/>
            <a:ext cx="7067940" cy="959359"/>
          </a:xfrm>
        </p:spPr>
        <p:txBody>
          <a:bodyPr/>
          <a:lstStyle/>
          <a:p>
            <a:r>
              <a:rPr lang="en-US" dirty="0"/>
              <a:t>Backup - Installing the WD Language Pack</a:t>
            </a:r>
          </a:p>
        </p:txBody>
      </p:sp>
      <p:sp>
        <p:nvSpPr>
          <p:cNvPr id="3" name="Text Placeholder 2">
            <a:extLst>
              <a:ext uri="{FF2B5EF4-FFF2-40B4-BE49-F238E27FC236}">
                <a16:creationId xmlns:a16="http://schemas.microsoft.com/office/drawing/2014/main" id="{9C78DDE0-1495-3E43-9862-87DE8CEEA41A}"/>
              </a:ext>
            </a:extLst>
          </p:cNvPr>
          <p:cNvSpPr>
            <a:spLocks noGrp="1"/>
          </p:cNvSpPr>
          <p:nvPr>
            <p:ph type="body" sz="half" idx="1"/>
          </p:nvPr>
        </p:nvSpPr>
        <p:spPr>
          <a:xfrm>
            <a:off x="228599" y="882116"/>
            <a:ext cx="8686801" cy="3585847"/>
          </a:xfrm>
        </p:spPr>
        <p:txBody>
          <a:bodyPr>
            <a:normAutofit/>
          </a:bodyPr>
          <a:lstStyle/>
          <a:p>
            <a:r>
              <a:rPr lang="en-US" dirty="0"/>
              <a:t>Requirements:  Discovery must be installed and running &amp; must use same release name</a:t>
            </a:r>
          </a:p>
          <a:p>
            <a:endParaRPr lang="en-US" dirty="0"/>
          </a:p>
          <a:p>
            <a:r>
              <a:rPr lang="en-US" dirty="0"/>
              <a:t>#Download language pack &amp;  transfer to master node</a:t>
            </a:r>
          </a:p>
          <a:p>
            <a:r>
              <a:rPr lang="en-US" dirty="0"/>
              <a:t>**already done for you** </a:t>
            </a:r>
          </a:p>
          <a:p>
            <a:r>
              <a:rPr lang="en-US" dirty="0" err="1"/>
              <a:t>mkdir</a:t>
            </a:r>
            <a:r>
              <a:rPr lang="en-US" dirty="0"/>
              <a:t> /</a:t>
            </a:r>
            <a:r>
              <a:rPr lang="en-US" dirty="0" err="1"/>
              <a:t>ibm</a:t>
            </a:r>
            <a:r>
              <a:rPr lang="en-US" dirty="0"/>
              <a:t>/</a:t>
            </a:r>
            <a:r>
              <a:rPr lang="en-US" dirty="0" err="1"/>
              <a:t>wds-lang</a:t>
            </a:r>
            <a:endParaRPr lang="en-US" dirty="0"/>
          </a:p>
          <a:p>
            <a:r>
              <a:rPr lang="en-US" dirty="0"/>
              <a:t>tar </a:t>
            </a:r>
            <a:r>
              <a:rPr lang="en-US" dirty="0" err="1"/>
              <a:t>xJf</a:t>
            </a:r>
            <a:r>
              <a:rPr lang="en-US" dirty="0"/>
              <a:t> ibmwatsondiscoverypack1-prod2.1.1.tar.xz -C /</a:t>
            </a:r>
            <a:r>
              <a:rPr lang="en-US" dirty="0" err="1"/>
              <a:t>ibm</a:t>
            </a:r>
            <a:r>
              <a:rPr lang="en-US" dirty="0"/>
              <a:t>/</a:t>
            </a:r>
            <a:r>
              <a:rPr lang="en-US" dirty="0" err="1"/>
              <a:t>wds-lang</a:t>
            </a:r>
            <a:endParaRPr lang="en-US" dirty="0"/>
          </a:p>
          <a:p>
            <a:endParaRPr lang="en-US" dirty="0"/>
          </a:p>
          <a:p>
            <a:r>
              <a:rPr lang="en-US" dirty="0"/>
              <a:t>#Change into deploy directory</a:t>
            </a:r>
          </a:p>
          <a:p>
            <a:r>
              <a:rPr lang="en-US" dirty="0"/>
              <a:t>cd /</a:t>
            </a:r>
            <a:r>
              <a:rPr lang="en-US" dirty="0" err="1"/>
              <a:t>ibm</a:t>
            </a:r>
            <a:r>
              <a:rPr lang="en-US" dirty="0"/>
              <a:t>/</a:t>
            </a:r>
            <a:r>
              <a:rPr lang="en-US" dirty="0" err="1"/>
              <a:t>wds-lang</a:t>
            </a:r>
            <a:r>
              <a:rPr lang="en-US" dirty="0"/>
              <a:t>/deploy</a:t>
            </a:r>
          </a:p>
          <a:p>
            <a:endParaRPr lang="en-US" dirty="0"/>
          </a:p>
          <a:p>
            <a:r>
              <a:rPr lang="en-US" dirty="0"/>
              <a:t>#To Install</a:t>
            </a:r>
          </a:p>
          <a:p>
            <a:r>
              <a:rPr lang="en-US" dirty="0"/>
              <a:t>./</a:t>
            </a:r>
            <a:r>
              <a:rPr lang="en-US" dirty="0" err="1"/>
              <a:t>deploy.sh</a:t>
            </a:r>
            <a:r>
              <a:rPr lang="en-US" dirty="0"/>
              <a:t> -d /</a:t>
            </a:r>
            <a:r>
              <a:rPr lang="en-US" dirty="0" err="1"/>
              <a:t>ibm</a:t>
            </a:r>
            <a:r>
              <a:rPr lang="en-US" dirty="0"/>
              <a:t>/</a:t>
            </a:r>
            <a:r>
              <a:rPr lang="en-US" dirty="0" err="1"/>
              <a:t>wds-lang</a:t>
            </a:r>
            <a:r>
              <a:rPr lang="en-US" dirty="0"/>
              <a:t>/ibm-watson-discovery-pack1  -r docker-registry.default.svc:5000/</a:t>
            </a:r>
            <a:r>
              <a:rPr lang="en-US" dirty="0" err="1"/>
              <a:t>zen</a:t>
            </a:r>
            <a:r>
              <a:rPr lang="en-US" dirty="0"/>
              <a:t> -R docker-registry.default.svc:5000/</a:t>
            </a:r>
            <a:r>
              <a:rPr lang="en-US" dirty="0" err="1"/>
              <a:t>zen</a:t>
            </a:r>
            <a:r>
              <a:rPr lang="en-US" dirty="0"/>
              <a:t> -e wd21</a:t>
            </a:r>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7CAC5EBD-EC18-9342-B353-E95A77683F50}"/>
              </a:ext>
            </a:extLst>
          </p:cNvPr>
          <p:cNvSpPr>
            <a:spLocks noGrp="1"/>
          </p:cNvSpPr>
          <p:nvPr>
            <p:ph type="sldNum" sz="quarter" idx="2"/>
          </p:nvPr>
        </p:nvSpPr>
        <p:spPr/>
        <p:txBody>
          <a:bodyPr/>
          <a:lstStyle/>
          <a:p>
            <a:fld id="{86CB4B4D-7CA3-9044-876B-883B54F8677D}" type="slidenum">
              <a:rPr lang="en-US" smtClean="0"/>
              <a:t>18</a:t>
            </a:fld>
            <a:endParaRPr lang="en-US"/>
          </a:p>
        </p:txBody>
      </p:sp>
    </p:spTree>
    <p:extLst>
      <p:ext uri="{BB962C8B-B14F-4D97-AF65-F5344CB8AC3E}">
        <p14:creationId xmlns:p14="http://schemas.microsoft.com/office/powerpoint/2010/main" val="392830677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C02D-A778-774F-875E-DAD3AAF95F6C}"/>
              </a:ext>
            </a:extLst>
          </p:cNvPr>
          <p:cNvSpPr>
            <a:spLocks noGrp="1"/>
          </p:cNvSpPr>
          <p:nvPr>
            <p:ph type="title"/>
          </p:nvPr>
        </p:nvSpPr>
        <p:spPr>
          <a:xfrm>
            <a:off x="228599" y="201168"/>
            <a:ext cx="7067940" cy="959359"/>
          </a:xfrm>
        </p:spPr>
        <p:txBody>
          <a:bodyPr/>
          <a:lstStyle/>
          <a:p>
            <a:r>
              <a:rPr lang="en-US"/>
              <a:t>Backup - WD </a:t>
            </a:r>
            <a:r>
              <a:rPr lang="en-US" dirty="0"/>
              <a:t>Language Pack</a:t>
            </a:r>
          </a:p>
        </p:txBody>
      </p:sp>
      <p:sp>
        <p:nvSpPr>
          <p:cNvPr id="3" name="Text Placeholder 2">
            <a:extLst>
              <a:ext uri="{FF2B5EF4-FFF2-40B4-BE49-F238E27FC236}">
                <a16:creationId xmlns:a16="http://schemas.microsoft.com/office/drawing/2014/main" id="{9C78DDE0-1495-3E43-9862-87DE8CEEA41A}"/>
              </a:ext>
            </a:extLst>
          </p:cNvPr>
          <p:cNvSpPr>
            <a:spLocks noGrp="1"/>
          </p:cNvSpPr>
          <p:nvPr>
            <p:ph type="body" sz="half" idx="1"/>
          </p:nvPr>
        </p:nvSpPr>
        <p:spPr>
          <a:xfrm>
            <a:off x="228599" y="778826"/>
            <a:ext cx="8686802" cy="3585847"/>
          </a:xfrm>
        </p:spPr>
        <p:txBody>
          <a:bodyPr>
            <a:normAutofit fontScale="92500" lnSpcReduction="20000"/>
          </a:bodyPr>
          <a:lstStyle/>
          <a:p>
            <a:r>
              <a:rPr lang="en-US" dirty="0"/>
              <a:t>########################################################################</a:t>
            </a:r>
          </a:p>
          <a:p>
            <a:r>
              <a:rPr lang="en-US" dirty="0"/>
              <a:t>Module:                      ibm-watson-discovery-pack1</a:t>
            </a:r>
          </a:p>
          <a:p>
            <a:r>
              <a:rPr lang="en-US" dirty="0"/>
              <a:t>Release Name:                wd21</a:t>
            </a:r>
          </a:p>
          <a:p>
            <a:r>
              <a:rPr lang="en-US" dirty="0"/>
              <a:t>Namespace:                   </a:t>
            </a:r>
            <a:r>
              <a:rPr lang="en-US" dirty="0" err="1"/>
              <a:t>zen</a:t>
            </a:r>
            <a:endParaRPr lang="en-US" dirty="0"/>
          </a:p>
          <a:p>
            <a:r>
              <a:rPr lang="en-US" dirty="0"/>
              <a:t>Tiller Namespace:            </a:t>
            </a:r>
            <a:r>
              <a:rPr lang="en-US" dirty="0" err="1"/>
              <a:t>zen</a:t>
            </a:r>
            <a:endParaRPr lang="en-US" dirty="0"/>
          </a:p>
          <a:p>
            <a:r>
              <a:rPr lang="en-US" dirty="0"/>
              <a:t>Docker Registry Push Prefix: docker-registry.default.svc:5000/</a:t>
            </a:r>
            <a:r>
              <a:rPr lang="en-US" dirty="0" err="1"/>
              <a:t>zen</a:t>
            </a:r>
            <a:endParaRPr lang="en-US" dirty="0"/>
          </a:p>
          <a:p>
            <a:r>
              <a:rPr lang="en-US" dirty="0"/>
              <a:t>Docker Registry Pull Prefix: docker-registry.default.svc:5000/</a:t>
            </a:r>
            <a:r>
              <a:rPr lang="en-US" dirty="0" err="1"/>
              <a:t>zen</a:t>
            </a:r>
            <a:endParaRPr lang="en-US" dirty="0"/>
          </a:p>
          <a:p>
            <a:r>
              <a:rPr lang="en-US" dirty="0"/>
              <a:t>########################################################################</a:t>
            </a:r>
          </a:p>
          <a:p>
            <a:r>
              <a:rPr lang="en-US" dirty="0"/>
              <a:t>INFO [2020-02-05 22:22:48 UTC] Ready to upgrade Watson Discovery?</a:t>
            </a:r>
          </a:p>
          <a:p>
            <a:r>
              <a:rPr lang="en-US" dirty="0"/>
              <a:t>Enter y[es] to continue, or n[o] to cancel the installation: yes</a:t>
            </a:r>
          </a:p>
          <a:p>
            <a:r>
              <a:rPr lang="en-US" dirty="0"/>
              <a:t>INFO [2020-02-05 22:22:49 UTC] Loading docker image(s) from '/</a:t>
            </a:r>
            <a:r>
              <a:rPr lang="en-US" dirty="0" err="1"/>
              <a:t>ibm</a:t>
            </a:r>
            <a:r>
              <a:rPr lang="en-US" dirty="0"/>
              <a:t>/</a:t>
            </a:r>
            <a:r>
              <a:rPr lang="en-US" dirty="0" err="1"/>
              <a:t>wds-lang</a:t>
            </a:r>
            <a:r>
              <a:rPr lang="en-US" dirty="0"/>
              <a:t>/ibm-watson-discovery-pack1/images/</a:t>
            </a:r>
            <a:r>
              <a:rPr lang="en-US" dirty="0" err="1"/>
              <a:t>images.tar</a:t>
            </a:r>
            <a:r>
              <a:rPr lang="en-US" dirty="0"/>
              <a:t>'</a:t>
            </a:r>
          </a:p>
          <a:p>
            <a:r>
              <a:rPr lang="en-US" dirty="0"/>
              <a:t>Loaded image: watson-nlp-models:0.0.12-5389f98</a:t>
            </a:r>
          </a:p>
          <a:p>
            <a:r>
              <a:rPr lang="en-US" dirty="0"/>
              <a:t>The push refers to a repository [docker-registry.default.svc:5000/</a:t>
            </a:r>
            <a:r>
              <a:rPr lang="en-US" dirty="0" err="1"/>
              <a:t>zen</a:t>
            </a:r>
            <a:r>
              <a:rPr lang="en-US" dirty="0"/>
              <a:t>/</a:t>
            </a:r>
            <a:r>
              <a:rPr lang="en-US" dirty="0" err="1"/>
              <a:t>watson</a:t>
            </a:r>
            <a:r>
              <a:rPr lang="en-US" dirty="0"/>
              <a:t>-</a:t>
            </a:r>
            <a:r>
              <a:rPr lang="en-US" dirty="0" err="1"/>
              <a:t>nlp</a:t>
            </a:r>
            <a:r>
              <a:rPr lang="en-US" dirty="0"/>
              <a:t>-models]</a:t>
            </a:r>
          </a:p>
          <a:p>
            <a:r>
              <a:rPr lang="en-US" dirty="0"/>
              <a:t>Waiting on 1 Docker image(s) to finish pushing</a:t>
            </a:r>
          </a:p>
          <a:p>
            <a:r>
              <a:rPr lang="en-US" dirty="0"/>
              <a:t>INFO [2020-02-05 22:27:18 UTC] Waiting on 1 Docker image(s) to finish pushing</a:t>
            </a:r>
          </a:p>
          <a:p>
            <a:r>
              <a:rPr lang="en-US" dirty="0"/>
              <a:t>INFO [2020-02-05 22:27:18 UTC] All done!</a:t>
            </a:r>
          </a:p>
          <a:p>
            <a:r>
              <a:rPr lang="en-US" dirty="0"/>
              <a:t>INFO [2020-02-05 22:27:18 UTC] Patching Watson Discovery to enable NLP for additional languages</a:t>
            </a:r>
          </a:p>
          <a:p>
            <a:r>
              <a:rPr lang="en-US" dirty="0" err="1"/>
              <a:t>statefulset.apps</a:t>
            </a:r>
            <a:r>
              <a:rPr lang="en-US" dirty="0"/>
              <a:t>/disco211-watson-discovery-hdp-worker patched</a:t>
            </a:r>
          </a:p>
          <a:p>
            <a:endParaRPr lang="en-US" dirty="0"/>
          </a:p>
          <a:p>
            <a:endParaRPr lang="en-US" sz="1000" dirty="0"/>
          </a:p>
          <a:p>
            <a:r>
              <a:rPr lang="en-US" sz="1500" dirty="0"/>
              <a:t>Warning – takes 30 -40 minutes for each </a:t>
            </a:r>
            <a:r>
              <a:rPr lang="en-US" sz="1500" dirty="0" err="1"/>
              <a:t>hdp</a:t>
            </a:r>
            <a:r>
              <a:rPr lang="en-US" sz="1500" dirty="0"/>
              <a:t>-worker pods to restart with new NLU capabilities</a:t>
            </a:r>
          </a:p>
          <a:p>
            <a:endParaRPr lang="en-US" dirty="0"/>
          </a:p>
        </p:txBody>
      </p:sp>
      <p:sp>
        <p:nvSpPr>
          <p:cNvPr id="4" name="Slide Number Placeholder 3">
            <a:extLst>
              <a:ext uri="{FF2B5EF4-FFF2-40B4-BE49-F238E27FC236}">
                <a16:creationId xmlns:a16="http://schemas.microsoft.com/office/drawing/2014/main" id="{C1C4EC28-3EDC-0D49-A5CB-7C68C4C18276}"/>
              </a:ext>
            </a:extLst>
          </p:cNvPr>
          <p:cNvSpPr>
            <a:spLocks noGrp="1"/>
          </p:cNvSpPr>
          <p:nvPr>
            <p:ph type="sldNum" sz="quarter" idx="2"/>
          </p:nvPr>
        </p:nvSpPr>
        <p:spPr/>
        <p:txBody>
          <a:bodyPr/>
          <a:lstStyle/>
          <a:p>
            <a:fld id="{86CB4B4D-7CA3-9044-876B-883B54F8677D}" type="slidenum">
              <a:rPr lang="en-US" smtClean="0"/>
              <a:t>19</a:t>
            </a:fld>
            <a:endParaRPr lang="en-US"/>
          </a:p>
        </p:txBody>
      </p:sp>
    </p:spTree>
    <p:extLst>
      <p:ext uri="{BB962C8B-B14F-4D97-AF65-F5344CB8AC3E}">
        <p14:creationId xmlns:p14="http://schemas.microsoft.com/office/powerpoint/2010/main" val="388790371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6A3115F2-B310-5846-B0CD-15F15828AE1B}"/>
              </a:ext>
            </a:extLst>
          </p:cNvPr>
          <p:cNvPicPr>
            <a:picLocks noChangeAspect="1"/>
          </p:cNvPicPr>
          <p:nvPr/>
        </p:nvPicPr>
        <p:blipFill>
          <a:blip r:embed="rId3"/>
          <a:stretch>
            <a:fillRect/>
          </a:stretch>
        </p:blipFill>
        <p:spPr>
          <a:xfrm>
            <a:off x="8228704" y="4340401"/>
            <a:ext cx="915296" cy="803099"/>
          </a:xfrm>
          <a:prstGeom prst="rect">
            <a:avLst/>
          </a:prstGeom>
        </p:spPr>
      </p:pic>
      <p:sp>
        <p:nvSpPr>
          <p:cNvPr id="59" name="Rectangle 58">
            <a:extLst>
              <a:ext uri="{FF2B5EF4-FFF2-40B4-BE49-F238E27FC236}">
                <a16:creationId xmlns:a16="http://schemas.microsoft.com/office/drawing/2014/main" id="{E3FD06E2-1FBD-694F-908E-CC21303DAE09}"/>
              </a:ext>
            </a:extLst>
          </p:cNvPr>
          <p:cNvSpPr/>
          <p:nvPr/>
        </p:nvSpPr>
        <p:spPr>
          <a:xfrm>
            <a:off x="2941230" y="3158449"/>
            <a:ext cx="5497758" cy="837242"/>
          </a:xfrm>
          <a:prstGeom prst="rect">
            <a:avLst/>
          </a:prstGeom>
          <a:solidFill>
            <a:schemeClr val="accent3">
              <a:lumMod val="50000"/>
            </a:schemeClr>
          </a:solidFill>
        </p:spPr>
        <p:txBody>
          <a:bodyPr wrap="square" lIns="0" tIns="0" rIns="0" bIns="0" rtlCol="0" anchor="ctr">
            <a:noAutofit/>
          </a:bodyPr>
          <a:lstStyle/>
          <a:p>
            <a:pPr algn="ctr" defTabSz="685783" hangingPunct="1">
              <a:defRPr/>
            </a:pPr>
            <a:endParaRPr lang="en-US" sz="900" kern="1200" dirty="0" err="1">
              <a:latin typeface="Arial"/>
              <a:cs typeface="Arial"/>
            </a:endParaRPr>
          </a:p>
        </p:txBody>
      </p:sp>
      <p:sp>
        <p:nvSpPr>
          <p:cNvPr id="36" name="Trapezoid 35">
            <a:extLst>
              <a:ext uri="{FF2B5EF4-FFF2-40B4-BE49-F238E27FC236}">
                <a16:creationId xmlns:a16="http://schemas.microsoft.com/office/drawing/2014/main" id="{849DBF50-E8BF-A94C-B95E-067118EA4E29}"/>
              </a:ext>
            </a:extLst>
          </p:cNvPr>
          <p:cNvSpPr/>
          <p:nvPr/>
        </p:nvSpPr>
        <p:spPr>
          <a:xfrm rot="16200000">
            <a:off x="1194425" y="2327166"/>
            <a:ext cx="2449275" cy="209729"/>
          </a:xfrm>
          <a:prstGeom prst="trapezoid">
            <a:avLst>
              <a:gd name="adj" fmla="val 86786"/>
            </a:avLst>
          </a:prstGeom>
          <a:gradFill>
            <a:gsLst>
              <a:gs pos="0">
                <a:schemeClr val="bg1"/>
              </a:gs>
              <a:gs pos="10000">
                <a:schemeClr val="bg1"/>
              </a:gs>
              <a:gs pos="91000">
                <a:schemeClr val="accent3">
                  <a:lumMod val="50000"/>
                </a:schemeClr>
              </a:gs>
              <a:gs pos="100000">
                <a:schemeClr val="accent3">
                  <a:lumMod val="50000"/>
                </a:schemeClr>
              </a:gs>
            </a:gsLst>
            <a:lin ang="5400000" scaled="1"/>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685783">
              <a:defRPr/>
            </a:pPr>
            <a:endParaRPr lang="en-US" kern="1200">
              <a:latin typeface="Calibri"/>
              <a:cs typeface="Calibri"/>
              <a:sym typeface="Calibri"/>
            </a:endParaRPr>
          </a:p>
        </p:txBody>
      </p:sp>
      <p:grpSp>
        <p:nvGrpSpPr>
          <p:cNvPr id="24" name="Group 23">
            <a:extLst>
              <a:ext uri="{FF2B5EF4-FFF2-40B4-BE49-F238E27FC236}">
                <a16:creationId xmlns:a16="http://schemas.microsoft.com/office/drawing/2014/main" id="{4572E4AD-22F7-5F4E-B55A-B4B46901EB97}"/>
              </a:ext>
            </a:extLst>
          </p:cNvPr>
          <p:cNvGrpSpPr/>
          <p:nvPr/>
        </p:nvGrpSpPr>
        <p:grpSpPr>
          <a:xfrm>
            <a:off x="408138" y="1881368"/>
            <a:ext cx="1982411" cy="918684"/>
            <a:chOff x="2971649" y="1284474"/>
            <a:chExt cx="5725440" cy="2734419"/>
          </a:xfrm>
        </p:grpSpPr>
        <p:grpSp>
          <p:nvGrpSpPr>
            <p:cNvPr id="25" name="Group 24">
              <a:extLst>
                <a:ext uri="{FF2B5EF4-FFF2-40B4-BE49-F238E27FC236}">
                  <a16:creationId xmlns:a16="http://schemas.microsoft.com/office/drawing/2014/main" id="{4CCB7A50-2A7F-3F47-82C3-ACA7C32DFA7B}"/>
                </a:ext>
              </a:extLst>
            </p:cNvPr>
            <p:cNvGrpSpPr/>
            <p:nvPr/>
          </p:nvGrpSpPr>
          <p:grpSpPr>
            <a:xfrm>
              <a:off x="2971649" y="1556246"/>
              <a:ext cx="4610169" cy="2230580"/>
              <a:chOff x="315215" y="2022351"/>
              <a:chExt cx="6594276" cy="1858434"/>
            </a:xfrm>
          </p:grpSpPr>
          <p:sp>
            <p:nvSpPr>
              <p:cNvPr id="31" name="Rectangle 30">
                <a:extLst>
                  <a:ext uri="{FF2B5EF4-FFF2-40B4-BE49-F238E27FC236}">
                    <a16:creationId xmlns:a16="http://schemas.microsoft.com/office/drawing/2014/main" id="{2EFE6D89-6F50-2040-98B9-532A64982D06}"/>
                  </a:ext>
                </a:extLst>
              </p:cNvPr>
              <p:cNvSpPr/>
              <p:nvPr/>
            </p:nvSpPr>
            <p:spPr>
              <a:xfrm flipH="1">
                <a:off x="1797622" y="2022351"/>
                <a:ext cx="4998673" cy="278903"/>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defTabSz="385754">
                  <a:defRPr/>
                </a:pPr>
                <a:endParaRPr lang="en-US" sz="731"/>
              </a:p>
            </p:txBody>
          </p:sp>
          <p:sp>
            <p:nvSpPr>
              <p:cNvPr id="32" name="Rectangle 31">
                <a:extLst>
                  <a:ext uri="{FF2B5EF4-FFF2-40B4-BE49-F238E27FC236}">
                    <a16:creationId xmlns:a16="http://schemas.microsoft.com/office/drawing/2014/main" id="{53BFB61A-9EDF-B443-9448-8C32C309385E}"/>
                  </a:ext>
                </a:extLst>
              </p:cNvPr>
              <p:cNvSpPr/>
              <p:nvPr/>
            </p:nvSpPr>
            <p:spPr>
              <a:xfrm flipH="1">
                <a:off x="1229662" y="2552378"/>
                <a:ext cx="4972015" cy="278903"/>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defTabSz="385754">
                  <a:defRPr/>
                </a:pPr>
                <a:endParaRPr lang="en-US" sz="731"/>
              </a:p>
            </p:txBody>
          </p:sp>
          <p:sp>
            <p:nvSpPr>
              <p:cNvPr id="33" name="Rectangle 32">
                <a:extLst>
                  <a:ext uri="{FF2B5EF4-FFF2-40B4-BE49-F238E27FC236}">
                    <a16:creationId xmlns:a16="http://schemas.microsoft.com/office/drawing/2014/main" id="{3E1CD61A-8A80-9C40-804E-949FA7C3EF60}"/>
                  </a:ext>
                </a:extLst>
              </p:cNvPr>
              <p:cNvSpPr/>
              <p:nvPr/>
            </p:nvSpPr>
            <p:spPr>
              <a:xfrm flipH="1">
                <a:off x="756429" y="3082571"/>
                <a:ext cx="5633147" cy="278903"/>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defTabSz="385754">
                  <a:defRPr/>
                </a:pPr>
                <a:endParaRPr lang="en-US" sz="731"/>
              </a:p>
            </p:txBody>
          </p:sp>
          <p:sp>
            <p:nvSpPr>
              <p:cNvPr id="34" name="Rectangle 33">
                <a:extLst>
                  <a:ext uri="{FF2B5EF4-FFF2-40B4-BE49-F238E27FC236}">
                    <a16:creationId xmlns:a16="http://schemas.microsoft.com/office/drawing/2014/main" id="{EDA0E874-77F1-CB44-A641-5B71DF66DC51}"/>
                  </a:ext>
                </a:extLst>
              </p:cNvPr>
              <p:cNvSpPr/>
              <p:nvPr/>
            </p:nvSpPr>
            <p:spPr>
              <a:xfrm flipH="1">
                <a:off x="315215" y="3601882"/>
                <a:ext cx="6594276" cy="278903"/>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defTabSz="385754">
                  <a:defRPr/>
                </a:pPr>
                <a:endParaRPr lang="en-US" sz="731"/>
              </a:p>
            </p:txBody>
          </p:sp>
        </p:grpSp>
        <p:pic>
          <p:nvPicPr>
            <p:cNvPr id="29" name="Picture 28">
              <a:extLst>
                <a:ext uri="{FF2B5EF4-FFF2-40B4-BE49-F238E27FC236}">
                  <a16:creationId xmlns:a16="http://schemas.microsoft.com/office/drawing/2014/main" id="{15CC531D-A15C-FD48-A86D-B6EA97C22A99}"/>
                </a:ext>
              </a:extLst>
            </p:cNvPr>
            <p:cNvPicPr>
              <a:picLocks noChangeAspect="1"/>
            </p:cNvPicPr>
            <p:nvPr/>
          </p:nvPicPr>
          <p:blipFill rotWithShape="1">
            <a:blip r:embed="rId4"/>
            <a:srcRect l="15139" t="6083" r="44226" b="22172"/>
            <a:stretch/>
          </p:blipFill>
          <p:spPr>
            <a:xfrm>
              <a:off x="5338444" y="1284474"/>
              <a:ext cx="3358645" cy="2734419"/>
            </a:xfrm>
            <a:prstGeom prst="rect">
              <a:avLst/>
            </a:prstGeom>
          </p:spPr>
        </p:pic>
      </p:grpSp>
      <p:sp>
        <p:nvSpPr>
          <p:cNvPr id="35" name="Text Placeholder 1">
            <a:extLst>
              <a:ext uri="{FF2B5EF4-FFF2-40B4-BE49-F238E27FC236}">
                <a16:creationId xmlns:a16="http://schemas.microsoft.com/office/drawing/2014/main" id="{C13632EF-761F-DC4E-BA07-A6109F282F54}"/>
              </a:ext>
            </a:extLst>
          </p:cNvPr>
          <p:cNvSpPr txBox="1">
            <a:spLocks/>
          </p:cNvSpPr>
          <p:nvPr/>
        </p:nvSpPr>
        <p:spPr>
          <a:xfrm>
            <a:off x="948430" y="1647143"/>
            <a:ext cx="1373712" cy="31790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defTabSz="457178" hangingPunct="1">
              <a:defRPr/>
            </a:pPr>
            <a:r>
              <a:rPr lang="en-US" sz="1000" b="1" dirty="0">
                <a:solidFill>
                  <a:srgbClr val="69A6FF"/>
                </a:solidFill>
              </a:rPr>
              <a:t>The Ladder to AI</a:t>
            </a:r>
          </a:p>
        </p:txBody>
      </p:sp>
      <p:sp>
        <p:nvSpPr>
          <p:cNvPr id="52" name="Rectangle 51">
            <a:extLst>
              <a:ext uri="{FF2B5EF4-FFF2-40B4-BE49-F238E27FC236}">
                <a16:creationId xmlns:a16="http://schemas.microsoft.com/office/drawing/2014/main" id="{3088DA47-B2E5-F741-94BA-D9CE8FC8F019}"/>
              </a:ext>
            </a:extLst>
          </p:cNvPr>
          <p:cNvSpPr/>
          <p:nvPr/>
        </p:nvSpPr>
        <p:spPr>
          <a:xfrm>
            <a:off x="2944411" y="1215485"/>
            <a:ext cx="5488897" cy="470250"/>
          </a:xfrm>
          <a:prstGeom prst="rect">
            <a:avLst/>
          </a:prstGeom>
          <a:solidFill>
            <a:srgbClr val="0070C0"/>
          </a:solidFill>
        </p:spPr>
        <p:txBody>
          <a:bodyPr wrap="square" lIns="0" tIns="0" rIns="0" bIns="0" rtlCol="0" anchor="ctr">
            <a:noAutofit/>
          </a:bodyPr>
          <a:lstStyle/>
          <a:p>
            <a:pPr algn="ctr" defTabSz="685783" hangingPunct="1">
              <a:defRPr/>
            </a:pPr>
            <a:endParaRPr lang="en-US" sz="900" kern="1200" dirty="0" err="1">
              <a:latin typeface="Arial"/>
              <a:cs typeface="Arial"/>
            </a:endParaRPr>
          </a:p>
        </p:txBody>
      </p:sp>
      <p:sp>
        <p:nvSpPr>
          <p:cNvPr id="86" name="Title 5">
            <a:extLst>
              <a:ext uri="{FF2B5EF4-FFF2-40B4-BE49-F238E27FC236}">
                <a16:creationId xmlns:a16="http://schemas.microsoft.com/office/drawing/2014/main" id="{6DC6EA75-EC3F-B541-BE76-92BAD905B402}"/>
              </a:ext>
            </a:extLst>
          </p:cNvPr>
          <p:cNvSpPr txBox="1">
            <a:spLocks/>
          </p:cNvSpPr>
          <p:nvPr/>
        </p:nvSpPr>
        <p:spPr>
          <a:xfrm>
            <a:off x="277994" y="44638"/>
            <a:ext cx="8523284" cy="109216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defTabSz="457178" hangingPunct="1">
              <a:defRPr/>
            </a:pPr>
            <a:r>
              <a:rPr lang="en-US" sz="2700" b="1" kern="1200" dirty="0">
                <a:latin typeface="IBM Plex Sans" panose="020B0503050203000203" pitchFamily="34" charset="77"/>
                <a:cs typeface="Arial" panose="020B0604020202020204" pitchFamily="34" charset="0"/>
              </a:rPr>
              <a:t>You Are Here:</a:t>
            </a:r>
            <a:r>
              <a:rPr lang="en-US" sz="3300" b="1" kern="1200" dirty="0">
                <a:latin typeface="IBM Plex Sans" panose="020B0503050203000203" pitchFamily="34" charset="77"/>
                <a:cs typeface="Arial" panose="020B0604020202020204" pitchFamily="34" charset="0"/>
              </a:rPr>
              <a:t> </a:t>
            </a:r>
            <a:r>
              <a:rPr lang="en-US" kern="1200" dirty="0">
                <a:latin typeface="IBM Plex Sans" panose="020B0503050203000203" pitchFamily="34" charset="77"/>
                <a:cs typeface="Arial" panose="020B0604020202020204" pitchFamily="34" charset="0"/>
              </a:rPr>
              <a:t>how this session fits in the AI Ladder story</a:t>
            </a:r>
            <a:endParaRPr lang="en-US" kern="1200" dirty="0"/>
          </a:p>
          <a:p>
            <a:pPr defTabSz="457178" hangingPunct="1">
              <a:defRPr/>
            </a:pPr>
            <a:r>
              <a:rPr lang="en-US" sz="2100" i="1" kern="1200" dirty="0"/>
              <a:t>Install and Configure Watson Assistant and Watson Discovery on Cloud Pak for Data</a:t>
            </a:r>
          </a:p>
        </p:txBody>
      </p:sp>
      <p:pic>
        <p:nvPicPr>
          <p:cNvPr id="2" name="Picture 1">
            <a:extLst>
              <a:ext uri="{FF2B5EF4-FFF2-40B4-BE49-F238E27FC236}">
                <a16:creationId xmlns:a16="http://schemas.microsoft.com/office/drawing/2014/main" id="{76B4B3E5-D2BB-CF45-A706-28337F4D094D}"/>
              </a:ext>
            </a:extLst>
          </p:cNvPr>
          <p:cNvPicPr>
            <a:picLocks noChangeAspect="1"/>
          </p:cNvPicPr>
          <p:nvPr/>
        </p:nvPicPr>
        <p:blipFill>
          <a:blip r:embed="rId5"/>
          <a:stretch>
            <a:fillRect/>
          </a:stretch>
        </p:blipFill>
        <p:spPr>
          <a:xfrm>
            <a:off x="2932598" y="1849741"/>
            <a:ext cx="5500709" cy="949541"/>
          </a:xfrm>
          <a:prstGeom prst="rect">
            <a:avLst/>
          </a:prstGeom>
        </p:spPr>
      </p:pic>
      <p:sp>
        <p:nvSpPr>
          <p:cNvPr id="39" name="TextBox 38">
            <a:extLst>
              <a:ext uri="{FF2B5EF4-FFF2-40B4-BE49-F238E27FC236}">
                <a16:creationId xmlns:a16="http://schemas.microsoft.com/office/drawing/2014/main" id="{39C47FAA-3B45-D343-A989-3D50AEA192EF}"/>
              </a:ext>
            </a:extLst>
          </p:cNvPr>
          <p:cNvSpPr txBox="1"/>
          <p:nvPr/>
        </p:nvSpPr>
        <p:spPr>
          <a:xfrm>
            <a:off x="5791238" y="2097681"/>
            <a:ext cx="1349472" cy="5693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a:defRPr/>
            </a:pPr>
            <a:endParaRPr lang="en-US" sz="100" kern="1200" dirty="0">
              <a:solidFill>
                <a:srgbClr val="FFFFFF"/>
              </a:solidFill>
              <a:latin typeface="IBM Plex Sans" panose="020B0503050203000203" pitchFamily="34" charset="77"/>
              <a:cs typeface="Calibri"/>
              <a:sym typeface="Calibri"/>
            </a:endParaRPr>
          </a:p>
          <a:p>
            <a:pPr algn="ctr" defTabSz="685783">
              <a:defRPr/>
            </a:pPr>
            <a:r>
              <a:rPr lang="en-US" sz="1000" b="1" kern="1200" dirty="0">
                <a:solidFill>
                  <a:srgbClr val="FFFFFF"/>
                </a:solidFill>
                <a:latin typeface="IBM Plex Sans" panose="020B0503050203000203" pitchFamily="34" charset="77"/>
                <a:cs typeface="Calibri"/>
                <a:sym typeface="Calibri"/>
              </a:rPr>
              <a:t>Watson</a:t>
            </a:r>
          </a:p>
          <a:p>
            <a:pPr algn="ctr" defTabSz="685783">
              <a:defRPr/>
            </a:pPr>
            <a:r>
              <a:rPr lang="en-US" sz="1000" b="1" kern="1200" dirty="0">
                <a:solidFill>
                  <a:srgbClr val="FFFFFF"/>
                </a:solidFill>
                <a:latin typeface="IBM Plex Sans" panose="020B0503050203000203" pitchFamily="34" charset="77"/>
                <a:cs typeface="Calibri"/>
                <a:sym typeface="Calibri"/>
              </a:rPr>
              <a:t>Knowledge</a:t>
            </a:r>
          </a:p>
          <a:p>
            <a:pPr algn="ctr" defTabSz="685783">
              <a:defRPr/>
            </a:pPr>
            <a:r>
              <a:rPr lang="en-US" sz="1000" b="1" kern="1200" dirty="0">
                <a:solidFill>
                  <a:srgbClr val="FFFFFF"/>
                </a:solidFill>
                <a:latin typeface="IBM Plex Sans" panose="020B0503050203000203" pitchFamily="34" charset="77"/>
                <a:cs typeface="Calibri"/>
                <a:sym typeface="Calibri"/>
              </a:rPr>
              <a:t>Catalog</a:t>
            </a:r>
          </a:p>
        </p:txBody>
      </p:sp>
      <p:sp>
        <p:nvSpPr>
          <p:cNvPr id="41" name="TextBox 40">
            <a:extLst>
              <a:ext uri="{FF2B5EF4-FFF2-40B4-BE49-F238E27FC236}">
                <a16:creationId xmlns:a16="http://schemas.microsoft.com/office/drawing/2014/main" id="{4539B06C-F7F4-4F47-B1E7-3668AFA0D7F5}"/>
              </a:ext>
            </a:extLst>
          </p:cNvPr>
          <p:cNvSpPr txBox="1"/>
          <p:nvPr/>
        </p:nvSpPr>
        <p:spPr>
          <a:xfrm>
            <a:off x="2800782" y="2178474"/>
            <a:ext cx="106741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a:defRPr/>
            </a:pPr>
            <a:r>
              <a:rPr lang="en-US" sz="1000" b="1" kern="1200" dirty="0">
                <a:solidFill>
                  <a:srgbClr val="FFFFFF"/>
                </a:solidFill>
                <a:latin typeface="IBM Plex Sans" panose="020B0503050203000203" pitchFamily="34" charset="77"/>
                <a:cs typeface="Calibri"/>
                <a:sym typeface="Calibri"/>
              </a:rPr>
              <a:t>Watson</a:t>
            </a:r>
          </a:p>
          <a:p>
            <a:pPr algn="ctr" defTabSz="685783">
              <a:defRPr/>
            </a:pPr>
            <a:r>
              <a:rPr lang="en-US" sz="1000" b="1" kern="1200" dirty="0">
                <a:solidFill>
                  <a:srgbClr val="FFFFFF"/>
                </a:solidFill>
                <a:latin typeface="IBM Plex Sans" panose="020B0503050203000203" pitchFamily="34" charset="77"/>
                <a:cs typeface="Calibri"/>
                <a:sym typeface="Calibri"/>
              </a:rPr>
              <a:t>Studio</a:t>
            </a:r>
          </a:p>
        </p:txBody>
      </p:sp>
      <p:sp>
        <p:nvSpPr>
          <p:cNvPr id="42" name="TextBox 41">
            <a:extLst>
              <a:ext uri="{FF2B5EF4-FFF2-40B4-BE49-F238E27FC236}">
                <a16:creationId xmlns:a16="http://schemas.microsoft.com/office/drawing/2014/main" id="{2A808AD2-0A9B-F34D-BD33-BBE598025170}"/>
              </a:ext>
            </a:extLst>
          </p:cNvPr>
          <p:cNvSpPr txBox="1"/>
          <p:nvPr/>
        </p:nvSpPr>
        <p:spPr>
          <a:xfrm>
            <a:off x="4396165" y="2105376"/>
            <a:ext cx="1020507"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a:defRPr/>
            </a:pPr>
            <a:r>
              <a:rPr lang="en-US" sz="1000" b="1" kern="1200" dirty="0">
                <a:solidFill>
                  <a:srgbClr val="FFFFFF"/>
                </a:solidFill>
                <a:latin typeface="IBM Plex Sans" panose="020B0503050203000203" pitchFamily="34" charset="77"/>
                <a:cs typeface="Calibri"/>
                <a:sym typeface="Calibri"/>
              </a:rPr>
              <a:t>Watson Machine Learning</a:t>
            </a:r>
          </a:p>
        </p:txBody>
      </p:sp>
      <p:sp>
        <p:nvSpPr>
          <p:cNvPr id="44" name="TextBox 43">
            <a:extLst>
              <a:ext uri="{FF2B5EF4-FFF2-40B4-BE49-F238E27FC236}">
                <a16:creationId xmlns:a16="http://schemas.microsoft.com/office/drawing/2014/main" id="{8D5D18FD-45A5-4247-89C1-7C2B5C628455}"/>
              </a:ext>
            </a:extLst>
          </p:cNvPr>
          <p:cNvSpPr txBox="1"/>
          <p:nvPr/>
        </p:nvSpPr>
        <p:spPr>
          <a:xfrm>
            <a:off x="7525074" y="2178474"/>
            <a:ext cx="1026419"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a:defRPr/>
            </a:pPr>
            <a:r>
              <a:rPr lang="en-US" sz="1000" b="1" kern="1200" dirty="0">
                <a:solidFill>
                  <a:srgbClr val="FFFFFF"/>
                </a:solidFill>
                <a:latin typeface="IBM Plex Sans" panose="020B0503050203000203" pitchFamily="34" charset="77"/>
                <a:cs typeface="Calibri"/>
                <a:sym typeface="Calibri"/>
              </a:rPr>
              <a:t>Watson OpenScale</a:t>
            </a:r>
          </a:p>
        </p:txBody>
      </p:sp>
      <p:sp>
        <p:nvSpPr>
          <p:cNvPr id="45" name="TextBox 44">
            <a:extLst>
              <a:ext uri="{FF2B5EF4-FFF2-40B4-BE49-F238E27FC236}">
                <a16:creationId xmlns:a16="http://schemas.microsoft.com/office/drawing/2014/main" id="{282D13B1-DC64-7F49-BD89-0840E307185A}"/>
              </a:ext>
            </a:extLst>
          </p:cNvPr>
          <p:cNvSpPr txBox="1"/>
          <p:nvPr/>
        </p:nvSpPr>
        <p:spPr>
          <a:xfrm>
            <a:off x="3104120" y="1903109"/>
            <a:ext cx="461609"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a:defRPr/>
            </a:pPr>
            <a:r>
              <a:rPr lang="en-US" sz="800" kern="1200" dirty="0">
                <a:solidFill>
                  <a:srgbClr val="FFFFFF"/>
                </a:solidFill>
                <a:latin typeface="IBM Plex Sans" panose="020B0503050203000203" pitchFamily="34" charset="77"/>
                <a:cs typeface="Calibri"/>
                <a:sym typeface="Calibri"/>
              </a:rPr>
              <a:t>Build</a:t>
            </a:r>
          </a:p>
        </p:txBody>
      </p:sp>
      <p:sp>
        <p:nvSpPr>
          <p:cNvPr id="46" name="TextBox 45">
            <a:extLst>
              <a:ext uri="{FF2B5EF4-FFF2-40B4-BE49-F238E27FC236}">
                <a16:creationId xmlns:a16="http://schemas.microsoft.com/office/drawing/2014/main" id="{8C407114-001C-1C4E-BC54-3946F870F33F}"/>
              </a:ext>
            </a:extLst>
          </p:cNvPr>
          <p:cNvSpPr txBox="1"/>
          <p:nvPr/>
        </p:nvSpPr>
        <p:spPr>
          <a:xfrm>
            <a:off x="4591715" y="1903109"/>
            <a:ext cx="596433"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a:defRPr/>
            </a:pPr>
            <a:r>
              <a:rPr lang="en-US" sz="800" kern="1200" dirty="0">
                <a:solidFill>
                  <a:srgbClr val="FFFFFF"/>
                </a:solidFill>
                <a:latin typeface="IBM Plex Sans" panose="020B0503050203000203" pitchFamily="34" charset="77"/>
                <a:cs typeface="Calibri"/>
                <a:sym typeface="Calibri"/>
              </a:rPr>
              <a:t>Deploy</a:t>
            </a:r>
          </a:p>
        </p:txBody>
      </p:sp>
      <p:sp>
        <p:nvSpPr>
          <p:cNvPr id="47" name="TextBox 46">
            <a:extLst>
              <a:ext uri="{FF2B5EF4-FFF2-40B4-BE49-F238E27FC236}">
                <a16:creationId xmlns:a16="http://schemas.microsoft.com/office/drawing/2014/main" id="{4C83CC8A-0C9D-E342-BCC3-1B61086C3318}"/>
              </a:ext>
            </a:extLst>
          </p:cNvPr>
          <p:cNvSpPr txBox="1"/>
          <p:nvPr/>
        </p:nvSpPr>
        <p:spPr>
          <a:xfrm>
            <a:off x="7736052" y="1903109"/>
            <a:ext cx="606904"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a:defRPr/>
            </a:pPr>
            <a:r>
              <a:rPr lang="en-US" sz="800" kern="1200" dirty="0">
                <a:solidFill>
                  <a:srgbClr val="FFFFFF"/>
                </a:solidFill>
                <a:latin typeface="IBM Plex Sans" panose="020B0503050203000203" pitchFamily="34" charset="77"/>
                <a:cs typeface="Calibri"/>
                <a:sym typeface="Calibri"/>
              </a:rPr>
              <a:t>Manage</a:t>
            </a:r>
          </a:p>
        </p:txBody>
      </p:sp>
      <p:sp>
        <p:nvSpPr>
          <p:cNvPr id="48" name="TextBox 47">
            <a:extLst>
              <a:ext uri="{FF2B5EF4-FFF2-40B4-BE49-F238E27FC236}">
                <a16:creationId xmlns:a16="http://schemas.microsoft.com/office/drawing/2014/main" id="{D7CA43F3-826A-D846-8EC1-319554A90D57}"/>
              </a:ext>
            </a:extLst>
          </p:cNvPr>
          <p:cNvSpPr txBox="1"/>
          <p:nvPr/>
        </p:nvSpPr>
        <p:spPr>
          <a:xfrm>
            <a:off x="4922699" y="1266629"/>
            <a:ext cx="2259761" cy="3770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a:defRPr/>
            </a:pPr>
            <a:r>
              <a:rPr lang="en-US" sz="800" kern="1200" dirty="0">
                <a:solidFill>
                  <a:srgbClr val="FFFFFF"/>
                </a:solidFill>
                <a:latin typeface="IBM Plex Sans" panose="020B0503050203000203" pitchFamily="34" charset="77"/>
                <a:cs typeface="Calibri"/>
                <a:sym typeface="Calibri"/>
              </a:rPr>
              <a:t>Interact with Pre-built AI Services</a:t>
            </a:r>
            <a:endParaRPr lang="en-US" sz="100" kern="1200" dirty="0">
              <a:solidFill>
                <a:srgbClr val="FFFFFF"/>
              </a:solidFill>
              <a:latin typeface="IBM Plex Sans" panose="020B0503050203000203" pitchFamily="34" charset="77"/>
              <a:cs typeface="Calibri"/>
              <a:sym typeface="Calibri"/>
            </a:endParaRPr>
          </a:p>
          <a:p>
            <a:pPr defTabSz="685783">
              <a:defRPr/>
            </a:pPr>
            <a:r>
              <a:rPr lang="en-US" sz="1050" b="1" kern="1200" dirty="0">
                <a:solidFill>
                  <a:srgbClr val="FFFFFF"/>
                </a:solidFill>
                <a:latin typeface="IBM Plex Sans" panose="020B0503050203000203" pitchFamily="34" charset="77"/>
                <a:cs typeface="Calibri"/>
                <a:sym typeface="Calibri"/>
              </a:rPr>
              <a:t>Watson Application Services</a:t>
            </a:r>
          </a:p>
        </p:txBody>
      </p:sp>
      <p:sp>
        <p:nvSpPr>
          <p:cNvPr id="49" name="TextBox 48">
            <a:extLst>
              <a:ext uri="{FF2B5EF4-FFF2-40B4-BE49-F238E27FC236}">
                <a16:creationId xmlns:a16="http://schemas.microsoft.com/office/drawing/2014/main" id="{F21640B1-4E29-AE45-A761-F9C45BA948DC}"/>
              </a:ext>
            </a:extLst>
          </p:cNvPr>
          <p:cNvSpPr txBox="1"/>
          <p:nvPr/>
        </p:nvSpPr>
        <p:spPr>
          <a:xfrm>
            <a:off x="6157592" y="1903109"/>
            <a:ext cx="611547"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a:defRPr/>
            </a:pPr>
            <a:r>
              <a:rPr lang="en-US" sz="800" kern="1200" dirty="0">
                <a:solidFill>
                  <a:srgbClr val="FFFFFF"/>
                </a:solidFill>
                <a:latin typeface="IBM Plex Sans" panose="020B0503050203000203" pitchFamily="34" charset="77"/>
                <a:cs typeface="Calibri"/>
                <a:sym typeface="Calibri"/>
              </a:rPr>
              <a:t>Catalog</a:t>
            </a:r>
          </a:p>
        </p:txBody>
      </p:sp>
      <p:sp>
        <p:nvSpPr>
          <p:cNvPr id="37" name="Rectangle 36">
            <a:extLst>
              <a:ext uri="{FF2B5EF4-FFF2-40B4-BE49-F238E27FC236}">
                <a16:creationId xmlns:a16="http://schemas.microsoft.com/office/drawing/2014/main" id="{563FE2D6-27F9-DE43-9A88-C982161C722A}"/>
              </a:ext>
            </a:extLst>
          </p:cNvPr>
          <p:cNvSpPr/>
          <p:nvPr/>
        </p:nvSpPr>
        <p:spPr>
          <a:xfrm>
            <a:off x="2941231" y="2812914"/>
            <a:ext cx="5492077" cy="201744"/>
          </a:xfrm>
          <a:prstGeom prst="rect">
            <a:avLst/>
          </a:prstGeom>
          <a:solidFill>
            <a:srgbClr val="2A7D99"/>
          </a:solidFill>
        </p:spPr>
        <p:txBody>
          <a:bodyPr wrap="square" lIns="0" tIns="0" rIns="0" bIns="0" rtlCol="0" anchor="ctr">
            <a:noAutofit/>
          </a:bodyPr>
          <a:lstStyle/>
          <a:p>
            <a:pPr algn="ctr" defTabSz="685783" hangingPunct="1">
              <a:defRPr/>
            </a:pPr>
            <a:endParaRPr lang="en-US" sz="900" kern="1200" dirty="0" err="1">
              <a:latin typeface="Arial"/>
              <a:cs typeface="Arial"/>
            </a:endParaRPr>
          </a:p>
        </p:txBody>
      </p:sp>
      <p:pic>
        <p:nvPicPr>
          <p:cNvPr id="57" name="Picture 56">
            <a:extLst>
              <a:ext uri="{FF2B5EF4-FFF2-40B4-BE49-F238E27FC236}">
                <a16:creationId xmlns:a16="http://schemas.microsoft.com/office/drawing/2014/main" id="{F0455241-B75D-A348-A64D-FD8852F5DAA9}"/>
              </a:ext>
            </a:extLst>
          </p:cNvPr>
          <p:cNvPicPr>
            <a:picLocks noChangeAspect="1"/>
          </p:cNvPicPr>
          <p:nvPr/>
        </p:nvPicPr>
        <p:blipFill rotWithShape="1">
          <a:blip r:embed="rId4"/>
          <a:srcRect l="15139" t="6083" r="44226" b="22172"/>
          <a:stretch/>
        </p:blipFill>
        <p:spPr>
          <a:xfrm>
            <a:off x="4539637" y="3232310"/>
            <a:ext cx="382868" cy="308990"/>
          </a:xfrm>
          <a:prstGeom prst="rect">
            <a:avLst/>
          </a:prstGeom>
        </p:spPr>
      </p:pic>
      <p:sp>
        <p:nvSpPr>
          <p:cNvPr id="43" name="TextBox 42">
            <a:extLst>
              <a:ext uri="{FF2B5EF4-FFF2-40B4-BE49-F238E27FC236}">
                <a16:creationId xmlns:a16="http://schemas.microsoft.com/office/drawing/2014/main" id="{59557C1E-3520-A547-B1F0-390DE989BBF3}"/>
              </a:ext>
            </a:extLst>
          </p:cNvPr>
          <p:cNvSpPr txBox="1"/>
          <p:nvPr/>
        </p:nvSpPr>
        <p:spPr>
          <a:xfrm>
            <a:off x="5006437" y="3209104"/>
            <a:ext cx="2259761" cy="3924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a:defRPr/>
            </a:pPr>
            <a:r>
              <a:rPr lang="en-US" sz="800" kern="1200" dirty="0">
                <a:solidFill>
                  <a:srgbClr val="FFFFFF"/>
                </a:solidFill>
                <a:latin typeface="IBM Plex Sans" panose="020B0503050203000203" pitchFamily="34" charset="77"/>
                <a:cs typeface="Calibri"/>
                <a:sym typeface="Calibri"/>
              </a:rPr>
              <a:t>Unify on a Multicloud Data Platform</a:t>
            </a:r>
          </a:p>
          <a:p>
            <a:pPr defTabSz="685783">
              <a:defRPr/>
            </a:pPr>
            <a:endParaRPr lang="en-US" sz="100" kern="1200" dirty="0">
              <a:solidFill>
                <a:srgbClr val="FFFFFF"/>
              </a:solidFill>
              <a:latin typeface="IBM Plex Sans" panose="020B0503050203000203" pitchFamily="34" charset="77"/>
              <a:cs typeface="Calibri"/>
              <a:sym typeface="Calibri"/>
            </a:endParaRPr>
          </a:p>
          <a:p>
            <a:pPr defTabSz="685783">
              <a:defRPr/>
            </a:pPr>
            <a:r>
              <a:rPr lang="en-US" sz="1050" b="1" kern="1200" dirty="0">
                <a:solidFill>
                  <a:srgbClr val="FFFFFF"/>
                </a:solidFill>
                <a:latin typeface="IBM Plex Sans" panose="020B0503050203000203" pitchFamily="34" charset="77"/>
                <a:cs typeface="Calibri"/>
                <a:sym typeface="Calibri"/>
              </a:rPr>
              <a:t>IBM Cloud Pak for Data</a:t>
            </a:r>
          </a:p>
        </p:txBody>
      </p:sp>
      <p:sp>
        <p:nvSpPr>
          <p:cNvPr id="55" name="TextBox 54">
            <a:extLst>
              <a:ext uri="{FF2B5EF4-FFF2-40B4-BE49-F238E27FC236}">
                <a16:creationId xmlns:a16="http://schemas.microsoft.com/office/drawing/2014/main" id="{39C418CE-AAC8-C845-87E0-3CE3F09335CE}"/>
              </a:ext>
            </a:extLst>
          </p:cNvPr>
          <p:cNvSpPr txBox="1"/>
          <p:nvPr/>
        </p:nvSpPr>
        <p:spPr>
          <a:xfrm>
            <a:off x="5079958" y="2812062"/>
            <a:ext cx="1562667"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a:defRPr/>
            </a:pPr>
            <a:r>
              <a:rPr lang="en-US" sz="800" kern="1200" dirty="0">
                <a:solidFill>
                  <a:srgbClr val="FFFFFF"/>
                </a:solidFill>
                <a:latin typeface="IBM Plex Sans" panose="020B0503050203000203" pitchFamily="34" charset="77"/>
                <a:cs typeface="Calibri"/>
                <a:sym typeface="Calibri"/>
              </a:rPr>
              <a:t>AI Open Source Frameworks</a:t>
            </a:r>
          </a:p>
        </p:txBody>
      </p:sp>
      <p:pic>
        <p:nvPicPr>
          <p:cNvPr id="5" name="Picture 4">
            <a:extLst>
              <a:ext uri="{FF2B5EF4-FFF2-40B4-BE49-F238E27FC236}">
                <a16:creationId xmlns:a16="http://schemas.microsoft.com/office/drawing/2014/main" id="{2128F2C7-E53F-8240-9DC3-C1D084ADBE95}"/>
              </a:ext>
            </a:extLst>
          </p:cNvPr>
          <p:cNvPicPr>
            <a:picLocks noChangeAspect="1"/>
          </p:cNvPicPr>
          <p:nvPr/>
        </p:nvPicPr>
        <p:blipFill>
          <a:blip r:embed="rId6"/>
          <a:stretch>
            <a:fillRect/>
          </a:stretch>
        </p:blipFill>
        <p:spPr>
          <a:xfrm>
            <a:off x="4807112" y="2830591"/>
            <a:ext cx="346680" cy="168895"/>
          </a:xfrm>
          <a:prstGeom prst="rect">
            <a:avLst/>
          </a:prstGeom>
        </p:spPr>
      </p:pic>
      <p:pic>
        <p:nvPicPr>
          <p:cNvPr id="60" name="Picture 59">
            <a:extLst>
              <a:ext uri="{FF2B5EF4-FFF2-40B4-BE49-F238E27FC236}">
                <a16:creationId xmlns:a16="http://schemas.microsoft.com/office/drawing/2014/main" id="{A799709E-B822-7349-A386-22DB104046DF}"/>
              </a:ext>
            </a:extLst>
          </p:cNvPr>
          <p:cNvPicPr>
            <a:picLocks noChangeAspect="1"/>
          </p:cNvPicPr>
          <p:nvPr/>
        </p:nvPicPr>
        <p:blipFill>
          <a:blip r:embed="rId7"/>
          <a:stretch>
            <a:fillRect/>
          </a:stretch>
        </p:blipFill>
        <p:spPr>
          <a:xfrm>
            <a:off x="4462381" y="1277650"/>
            <a:ext cx="385016" cy="320266"/>
          </a:xfrm>
          <a:prstGeom prst="rect">
            <a:avLst/>
          </a:prstGeom>
        </p:spPr>
      </p:pic>
      <p:sp>
        <p:nvSpPr>
          <p:cNvPr id="50" name="TextBox 49">
            <a:extLst>
              <a:ext uri="{FF2B5EF4-FFF2-40B4-BE49-F238E27FC236}">
                <a16:creationId xmlns:a16="http://schemas.microsoft.com/office/drawing/2014/main" id="{C6CF257E-254A-D741-9272-101FC2063429}"/>
              </a:ext>
            </a:extLst>
          </p:cNvPr>
          <p:cNvSpPr txBox="1"/>
          <p:nvPr/>
        </p:nvSpPr>
        <p:spPr>
          <a:xfrm>
            <a:off x="432052" y="2560352"/>
            <a:ext cx="630938" cy="2077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514350">
              <a:defRPr/>
            </a:pPr>
            <a:r>
              <a:rPr lang="en-US" sz="900" b="1" kern="1200" dirty="0">
                <a:solidFill>
                  <a:srgbClr val="A7A7A7">
                    <a:lumMod val="20000"/>
                    <a:lumOff val="80000"/>
                  </a:srgbClr>
                </a:solidFill>
              </a:rPr>
              <a:t>Collect</a:t>
            </a:r>
          </a:p>
        </p:txBody>
      </p:sp>
      <p:sp>
        <p:nvSpPr>
          <p:cNvPr id="51" name="TextBox 50">
            <a:extLst>
              <a:ext uri="{FF2B5EF4-FFF2-40B4-BE49-F238E27FC236}">
                <a16:creationId xmlns:a16="http://schemas.microsoft.com/office/drawing/2014/main" id="{783C5D78-9A9D-9746-9A74-00D1963D9378}"/>
              </a:ext>
            </a:extLst>
          </p:cNvPr>
          <p:cNvSpPr txBox="1"/>
          <p:nvPr/>
        </p:nvSpPr>
        <p:spPr>
          <a:xfrm>
            <a:off x="563497" y="2340325"/>
            <a:ext cx="630938" cy="2077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514350">
              <a:defRPr/>
            </a:pPr>
            <a:r>
              <a:rPr lang="en-US" sz="900" b="1" kern="1200" dirty="0">
                <a:solidFill>
                  <a:srgbClr val="A7A7A7">
                    <a:lumMod val="20000"/>
                    <a:lumOff val="80000"/>
                  </a:srgbClr>
                </a:solidFill>
              </a:rPr>
              <a:t>Organize</a:t>
            </a:r>
          </a:p>
        </p:txBody>
      </p:sp>
      <p:sp>
        <p:nvSpPr>
          <p:cNvPr id="53" name="TextBox 52">
            <a:extLst>
              <a:ext uri="{FF2B5EF4-FFF2-40B4-BE49-F238E27FC236}">
                <a16:creationId xmlns:a16="http://schemas.microsoft.com/office/drawing/2014/main" id="{341E786D-2838-634A-ABC2-11600EF0D8E3}"/>
              </a:ext>
            </a:extLst>
          </p:cNvPr>
          <p:cNvSpPr txBox="1"/>
          <p:nvPr/>
        </p:nvSpPr>
        <p:spPr>
          <a:xfrm>
            <a:off x="692797" y="2136138"/>
            <a:ext cx="630938" cy="2077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514350">
              <a:defRPr/>
            </a:pPr>
            <a:r>
              <a:rPr lang="en-US" sz="900" b="1" kern="1200" dirty="0">
                <a:solidFill>
                  <a:srgbClr val="A7A7A7">
                    <a:lumMod val="20000"/>
                    <a:lumOff val="80000"/>
                  </a:srgbClr>
                </a:solidFill>
              </a:rPr>
              <a:t>Analyze</a:t>
            </a:r>
          </a:p>
        </p:txBody>
      </p:sp>
      <p:sp>
        <p:nvSpPr>
          <p:cNvPr id="54" name="TextBox 53">
            <a:extLst>
              <a:ext uri="{FF2B5EF4-FFF2-40B4-BE49-F238E27FC236}">
                <a16:creationId xmlns:a16="http://schemas.microsoft.com/office/drawing/2014/main" id="{ADBB7A91-B0B3-574E-BE2D-3254AC7F8F1A}"/>
              </a:ext>
            </a:extLst>
          </p:cNvPr>
          <p:cNvSpPr txBox="1"/>
          <p:nvPr/>
        </p:nvSpPr>
        <p:spPr>
          <a:xfrm>
            <a:off x="798295" y="1920765"/>
            <a:ext cx="630938" cy="2077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514350">
              <a:defRPr/>
            </a:pPr>
            <a:r>
              <a:rPr lang="en-US" sz="900" b="1" kern="1200" dirty="0">
                <a:solidFill>
                  <a:srgbClr val="FF0000"/>
                </a:solidFill>
              </a:rPr>
              <a:t>Infuse</a:t>
            </a:r>
          </a:p>
        </p:txBody>
      </p:sp>
      <p:sp>
        <p:nvSpPr>
          <p:cNvPr id="56" name="Text Placeholder 1">
            <a:extLst>
              <a:ext uri="{FF2B5EF4-FFF2-40B4-BE49-F238E27FC236}">
                <a16:creationId xmlns:a16="http://schemas.microsoft.com/office/drawing/2014/main" id="{6905658C-195D-0E4F-A88F-E4930202B211}"/>
              </a:ext>
            </a:extLst>
          </p:cNvPr>
          <p:cNvSpPr txBox="1">
            <a:spLocks/>
          </p:cNvSpPr>
          <p:nvPr/>
        </p:nvSpPr>
        <p:spPr>
          <a:xfrm>
            <a:off x="432052" y="2840534"/>
            <a:ext cx="1829217" cy="3179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algn="ctr" defTabSz="457178" hangingPunct="1">
              <a:defRPr/>
            </a:pPr>
            <a:r>
              <a:rPr lang="en-US" sz="900" dirty="0">
                <a:solidFill>
                  <a:srgbClr val="69A6FF"/>
                </a:solidFill>
              </a:rPr>
              <a:t>Unlock the value of your data and accelerate your journey to AI</a:t>
            </a:r>
          </a:p>
        </p:txBody>
      </p:sp>
      <p:sp>
        <p:nvSpPr>
          <p:cNvPr id="62" name="Rectangle 61">
            <a:extLst>
              <a:ext uri="{FF2B5EF4-FFF2-40B4-BE49-F238E27FC236}">
                <a16:creationId xmlns:a16="http://schemas.microsoft.com/office/drawing/2014/main" id="{71DA0D97-F68D-664A-9C84-A6823724455F}"/>
              </a:ext>
            </a:extLst>
          </p:cNvPr>
          <p:cNvSpPr/>
          <p:nvPr/>
        </p:nvSpPr>
        <p:spPr>
          <a:xfrm>
            <a:off x="5416672" y="4076861"/>
            <a:ext cx="1904626" cy="338554"/>
          </a:xfrm>
          <a:prstGeom prst="rect">
            <a:avLst/>
          </a:prstGeom>
        </p:spPr>
        <p:txBody>
          <a:bodyPr wrap="square">
            <a:spAutoFit/>
          </a:bodyPr>
          <a:lstStyle/>
          <a:p>
            <a:pPr defTabSz="685766" hangingPunct="1">
              <a:defRPr/>
            </a:pPr>
            <a:r>
              <a:rPr lang="en-US" sz="700" kern="1200" dirty="0">
                <a:solidFill>
                  <a:srgbClr val="FFFFFF"/>
                </a:solidFill>
                <a:latin typeface="IBM Plex Sans" panose="020B0503050203000203" pitchFamily="34" charset="0"/>
                <a:cs typeface="Calibri"/>
              </a:rPr>
              <a:t>Cloud-native container platform and operational services</a:t>
            </a:r>
            <a:br>
              <a:rPr lang="en-US" sz="1100" kern="1200" dirty="0">
                <a:solidFill>
                  <a:srgbClr val="FFFFFF"/>
                </a:solidFill>
                <a:latin typeface="IBM Plex Sans" panose="020B0503050203000203" pitchFamily="34" charset="0"/>
                <a:cs typeface="Calibri"/>
              </a:rPr>
            </a:br>
            <a:endParaRPr lang="en-US" sz="200" kern="1200" dirty="0">
              <a:solidFill>
                <a:srgbClr val="FFFFFF"/>
              </a:solidFill>
              <a:latin typeface="IBM Plex Sans" panose="020B0503050203000203" pitchFamily="34" charset="0"/>
              <a:cs typeface="Calibri"/>
            </a:endParaRPr>
          </a:p>
        </p:txBody>
      </p:sp>
      <p:sp>
        <p:nvSpPr>
          <p:cNvPr id="64" name="Rectangle 63">
            <a:extLst>
              <a:ext uri="{FF2B5EF4-FFF2-40B4-BE49-F238E27FC236}">
                <a16:creationId xmlns:a16="http://schemas.microsoft.com/office/drawing/2014/main" id="{DF24DB4A-DB0E-994C-B3A9-DDC69FF7DE4E}"/>
              </a:ext>
            </a:extLst>
          </p:cNvPr>
          <p:cNvSpPr/>
          <p:nvPr/>
        </p:nvSpPr>
        <p:spPr>
          <a:xfrm>
            <a:off x="2932598" y="3152574"/>
            <a:ext cx="5492078" cy="1293337"/>
          </a:xfrm>
          <a:prstGeom prst="rect">
            <a:avLst/>
          </a:prstGeom>
          <a:ln w="76200">
            <a:solidFill>
              <a:schemeClr val="accent2">
                <a:lumMod val="50000"/>
              </a:schemeClr>
            </a:solidFill>
          </a:ln>
        </p:spPr>
        <p:txBody>
          <a:bodyPr wrap="square" lIns="0" tIns="0" rIns="0" bIns="0" rtlCol="0" anchor="ctr">
            <a:noAutofit/>
          </a:bodyPr>
          <a:lstStyle/>
          <a:p>
            <a:pPr algn="ctr" defTabSz="685783" hangingPunct="1">
              <a:defRPr/>
            </a:pPr>
            <a:endParaRPr lang="en-US" sz="900" kern="1200" dirty="0" err="1">
              <a:solidFill>
                <a:srgbClr val="FFFFFF"/>
              </a:solidFill>
              <a:latin typeface="IBM Plex Sans" panose="020B0503050203000203" pitchFamily="34" charset="0"/>
              <a:cs typeface="Arial"/>
            </a:endParaRPr>
          </a:p>
        </p:txBody>
      </p:sp>
      <p:sp>
        <p:nvSpPr>
          <p:cNvPr id="65" name="Rectangle 64">
            <a:extLst>
              <a:ext uri="{FF2B5EF4-FFF2-40B4-BE49-F238E27FC236}">
                <a16:creationId xmlns:a16="http://schemas.microsoft.com/office/drawing/2014/main" id="{32DF5605-274E-324B-B94D-BC7CA536A6E9}"/>
              </a:ext>
            </a:extLst>
          </p:cNvPr>
          <p:cNvSpPr/>
          <p:nvPr/>
        </p:nvSpPr>
        <p:spPr>
          <a:xfrm>
            <a:off x="3465871" y="3564025"/>
            <a:ext cx="4877084" cy="369332"/>
          </a:xfrm>
          <a:prstGeom prst="rect">
            <a:avLst/>
          </a:prstGeom>
        </p:spPr>
        <p:txBody>
          <a:bodyPr wrap="square">
            <a:spAutoFit/>
          </a:bodyPr>
          <a:lstStyle/>
          <a:p>
            <a:pPr marL="7938" algn="ctr" defTabSz="685783" hangingPunct="1">
              <a:tabLst>
                <a:tab pos="282561" algn="l"/>
              </a:tabLst>
              <a:defRPr/>
            </a:pPr>
            <a:r>
              <a:rPr lang="en-US" sz="900" kern="1200" dirty="0">
                <a:solidFill>
                  <a:srgbClr val="A7A7A7">
                    <a:lumMod val="20000"/>
                    <a:lumOff val="80000"/>
                  </a:srgbClr>
                </a:solidFill>
                <a:latin typeface="IBM Plex Sans" panose="020B0503050203000203" pitchFamily="34" charset="0"/>
                <a:cs typeface="Calibri"/>
              </a:rPr>
              <a:t>A one of a kind, pre-integrated set of data and AI services</a:t>
            </a:r>
          </a:p>
          <a:p>
            <a:pPr marL="7938" algn="ctr" defTabSz="685783" hangingPunct="1">
              <a:tabLst>
                <a:tab pos="282561" algn="l"/>
              </a:tabLst>
              <a:defRPr/>
            </a:pPr>
            <a:r>
              <a:rPr lang="en-US" sz="900" kern="1200" dirty="0">
                <a:solidFill>
                  <a:srgbClr val="A7A7A7">
                    <a:lumMod val="20000"/>
                    <a:lumOff val="80000"/>
                  </a:srgbClr>
                </a:solidFill>
                <a:latin typeface="IBM Plex Sans" panose="020B0503050203000203" pitchFamily="34" charset="0"/>
                <a:cs typeface="Calibri"/>
              </a:rPr>
              <a:t>delivered within an open and extensive cloud native platform</a:t>
            </a:r>
          </a:p>
        </p:txBody>
      </p:sp>
      <p:pic>
        <p:nvPicPr>
          <p:cNvPr id="66" name="Picture 65">
            <a:extLst>
              <a:ext uri="{FF2B5EF4-FFF2-40B4-BE49-F238E27FC236}">
                <a16:creationId xmlns:a16="http://schemas.microsoft.com/office/drawing/2014/main" id="{11BA4BAF-6828-554F-B2D6-99181BD5CE25}"/>
              </a:ext>
            </a:extLst>
          </p:cNvPr>
          <p:cNvPicPr>
            <a:picLocks noChangeAspect="1"/>
          </p:cNvPicPr>
          <p:nvPr/>
        </p:nvPicPr>
        <p:blipFill>
          <a:blip r:embed="rId8"/>
          <a:stretch>
            <a:fillRect/>
          </a:stretch>
        </p:blipFill>
        <p:spPr>
          <a:xfrm>
            <a:off x="4177885" y="4069552"/>
            <a:ext cx="1080938" cy="363880"/>
          </a:xfrm>
          <a:prstGeom prst="rect">
            <a:avLst/>
          </a:prstGeom>
        </p:spPr>
      </p:pic>
      <p:sp>
        <p:nvSpPr>
          <p:cNvPr id="61" name="Rectangle 60">
            <a:extLst>
              <a:ext uri="{FF2B5EF4-FFF2-40B4-BE49-F238E27FC236}">
                <a16:creationId xmlns:a16="http://schemas.microsoft.com/office/drawing/2014/main" id="{641BB7B1-84CC-FA42-A7C6-5929111492AA}"/>
              </a:ext>
            </a:extLst>
          </p:cNvPr>
          <p:cNvSpPr/>
          <p:nvPr/>
        </p:nvSpPr>
        <p:spPr>
          <a:xfrm>
            <a:off x="2908263" y="1192791"/>
            <a:ext cx="5643229" cy="560180"/>
          </a:xfrm>
          <a:prstGeom prst="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514350"/>
            <a:endParaRPr lang="en-US" sz="975" kern="1200">
              <a:latin typeface="Calibri"/>
              <a:ea typeface="+mn-ea"/>
              <a:cs typeface="Calibri"/>
              <a:sym typeface="Calibri"/>
            </a:endParaRPr>
          </a:p>
        </p:txBody>
      </p:sp>
      <p:grpSp>
        <p:nvGrpSpPr>
          <p:cNvPr id="67" name="Group 66">
            <a:extLst>
              <a:ext uri="{FF2B5EF4-FFF2-40B4-BE49-F238E27FC236}">
                <a16:creationId xmlns:a16="http://schemas.microsoft.com/office/drawing/2014/main" id="{48E04B76-645E-694F-BBFF-A75689A745D5}"/>
              </a:ext>
            </a:extLst>
          </p:cNvPr>
          <p:cNvGrpSpPr/>
          <p:nvPr/>
        </p:nvGrpSpPr>
        <p:grpSpPr>
          <a:xfrm>
            <a:off x="3052591" y="4425727"/>
            <a:ext cx="5242517" cy="734538"/>
            <a:chOff x="4070122" y="5900971"/>
            <a:chExt cx="6990022" cy="979384"/>
          </a:xfrm>
        </p:grpSpPr>
        <p:sp>
          <p:nvSpPr>
            <p:cNvPr id="71" name="Slide Number Placeholder 1">
              <a:extLst>
                <a:ext uri="{FF2B5EF4-FFF2-40B4-BE49-F238E27FC236}">
                  <a16:creationId xmlns:a16="http://schemas.microsoft.com/office/drawing/2014/main" id="{EE8FC2EF-95FC-4245-80FE-B2D2383EAFCA}"/>
                </a:ext>
              </a:extLst>
            </p:cNvPr>
            <p:cNvSpPr txBox="1">
              <a:spLocks/>
            </p:cNvSpPr>
            <p:nvPr/>
          </p:nvSpPr>
          <p:spPr>
            <a:xfrm>
              <a:off x="9031752" y="6127809"/>
              <a:ext cx="68395" cy="164148"/>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514350">
                <a:defRPr/>
              </a:pPr>
              <a:fld id="{86CB4B4D-7CA3-9044-876B-883B54F8677D}" type="slidenum">
                <a:rPr lang="en-US" sz="800">
                  <a:solidFill>
                    <a:srgbClr val="000000"/>
                  </a:solidFill>
                  <a:latin typeface="Calibri"/>
                  <a:cs typeface="Calibri"/>
                </a:rPr>
                <a:pPr defTabSz="514350">
                  <a:defRPr/>
                </a:pPr>
                <a:t>2</a:t>
              </a:fld>
              <a:endParaRPr lang="en-US" sz="800" dirty="0">
                <a:solidFill>
                  <a:srgbClr val="000000"/>
                </a:solidFill>
                <a:latin typeface="Calibri"/>
                <a:cs typeface="Calibri"/>
              </a:endParaRPr>
            </a:p>
          </p:txBody>
        </p:sp>
        <p:pic>
          <p:nvPicPr>
            <p:cNvPr id="73" name="Picture 72">
              <a:extLst>
                <a:ext uri="{FF2B5EF4-FFF2-40B4-BE49-F238E27FC236}">
                  <a16:creationId xmlns:a16="http://schemas.microsoft.com/office/drawing/2014/main" id="{7566795B-4E9E-4646-9B2C-392A8C9D9BD8}"/>
                </a:ext>
              </a:extLst>
            </p:cNvPr>
            <p:cNvPicPr>
              <a:picLocks noChangeAspect="1"/>
            </p:cNvPicPr>
            <p:nvPr/>
          </p:nvPicPr>
          <p:blipFill>
            <a:blip r:embed="rId9"/>
            <a:stretch>
              <a:fillRect/>
            </a:stretch>
          </p:blipFill>
          <p:spPr>
            <a:xfrm>
              <a:off x="9731542" y="5900971"/>
              <a:ext cx="960312" cy="640025"/>
            </a:xfrm>
            <a:prstGeom prst="rect">
              <a:avLst/>
            </a:prstGeom>
          </p:spPr>
        </p:pic>
        <p:sp>
          <p:nvSpPr>
            <p:cNvPr id="74" name="TextBox 73">
              <a:extLst>
                <a:ext uri="{FF2B5EF4-FFF2-40B4-BE49-F238E27FC236}">
                  <a16:creationId xmlns:a16="http://schemas.microsoft.com/office/drawing/2014/main" id="{09AF8B23-5EAF-CF4E-AEA1-A43FA0A7073A}"/>
                </a:ext>
              </a:extLst>
            </p:cNvPr>
            <p:cNvSpPr txBox="1"/>
            <p:nvPr/>
          </p:nvSpPr>
          <p:spPr>
            <a:xfrm>
              <a:off x="9527057" y="6449471"/>
              <a:ext cx="1533087" cy="430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685783">
                <a:defRPr/>
              </a:pPr>
              <a:r>
                <a:rPr lang="en-US" sz="750" kern="1200" dirty="0">
                  <a:solidFill>
                    <a:srgbClr val="FFFFFF"/>
                  </a:solidFill>
                  <a:latin typeface="IBM Plex Sans" panose="020B0503050203000203" pitchFamily="34" charset="0"/>
                  <a:cs typeface="Arial" panose="020B0604020202020204" pitchFamily="34" charset="0"/>
                </a:rPr>
                <a:t>Hyperconverged </a:t>
              </a:r>
            </a:p>
            <a:p>
              <a:pPr algn="ctr" defTabSz="685783">
                <a:defRPr/>
              </a:pPr>
              <a:r>
                <a:rPr lang="en-US" sz="750" kern="1200" dirty="0">
                  <a:solidFill>
                    <a:srgbClr val="FFFFFF"/>
                  </a:solidFill>
                  <a:latin typeface="IBM Plex Sans" panose="020B0503050203000203" pitchFamily="34" charset="0"/>
                  <a:cs typeface="Arial" panose="020B0604020202020204" pitchFamily="34" charset="0"/>
                </a:rPr>
                <a:t>Private Cloud System</a:t>
              </a:r>
            </a:p>
          </p:txBody>
        </p:sp>
        <p:sp>
          <p:nvSpPr>
            <p:cNvPr id="75" name="Rectangle 74">
              <a:extLst>
                <a:ext uri="{FF2B5EF4-FFF2-40B4-BE49-F238E27FC236}">
                  <a16:creationId xmlns:a16="http://schemas.microsoft.com/office/drawing/2014/main" id="{0FEF4ACD-EC0A-C040-817A-74329C1ECC12}"/>
                </a:ext>
              </a:extLst>
            </p:cNvPr>
            <p:cNvSpPr/>
            <p:nvPr/>
          </p:nvSpPr>
          <p:spPr>
            <a:xfrm>
              <a:off x="6767232" y="6026946"/>
              <a:ext cx="706220" cy="205184"/>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685783">
                <a:defRPr/>
              </a:pPr>
              <a:endParaRPr lang="en-US" sz="1000" kern="1200" dirty="0">
                <a:latin typeface="IBM Plex Sans" panose="020B0503050203000203" pitchFamily="34" charset="0"/>
                <a:cs typeface="Arial" panose="020B0604020202020204" pitchFamily="34" charset="0"/>
              </a:endParaRPr>
            </a:p>
          </p:txBody>
        </p:sp>
        <p:sp>
          <p:nvSpPr>
            <p:cNvPr id="76" name="Rectangle 75">
              <a:extLst>
                <a:ext uri="{FF2B5EF4-FFF2-40B4-BE49-F238E27FC236}">
                  <a16:creationId xmlns:a16="http://schemas.microsoft.com/office/drawing/2014/main" id="{9D134139-77BB-7245-8367-9E2AA7920A3D}"/>
                </a:ext>
              </a:extLst>
            </p:cNvPr>
            <p:cNvSpPr/>
            <p:nvPr/>
          </p:nvSpPr>
          <p:spPr>
            <a:xfrm>
              <a:off x="6204686" y="6076574"/>
              <a:ext cx="661120" cy="205184"/>
            </a:xfrm>
            <a:prstGeom prst="rect">
              <a:avLst/>
            </a:prstGeom>
            <a:solidFill>
              <a:schemeClr val="tx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685783">
                <a:defRPr/>
              </a:pPr>
              <a:endParaRPr lang="en-US" sz="1000" kern="1200" dirty="0">
                <a:latin typeface="IBM Plex Sans" panose="020B0503050203000203" pitchFamily="34" charset="0"/>
                <a:cs typeface="Arial" panose="020B0604020202020204" pitchFamily="34" charset="0"/>
              </a:endParaRPr>
            </a:p>
          </p:txBody>
        </p:sp>
        <p:grpSp>
          <p:nvGrpSpPr>
            <p:cNvPr id="77" name="Group 76">
              <a:extLst>
                <a:ext uri="{FF2B5EF4-FFF2-40B4-BE49-F238E27FC236}">
                  <a16:creationId xmlns:a16="http://schemas.microsoft.com/office/drawing/2014/main" id="{0F116D08-C95E-0B4B-A5E8-E94737891FA8}"/>
                </a:ext>
              </a:extLst>
            </p:cNvPr>
            <p:cNvGrpSpPr/>
            <p:nvPr/>
          </p:nvGrpSpPr>
          <p:grpSpPr>
            <a:xfrm>
              <a:off x="4070122" y="6088432"/>
              <a:ext cx="830773" cy="423603"/>
              <a:chOff x="2182852" y="4187414"/>
              <a:chExt cx="908484" cy="502026"/>
            </a:xfrm>
          </p:grpSpPr>
          <p:pic>
            <p:nvPicPr>
              <p:cNvPr id="100" name="Picture 99">
                <a:extLst>
                  <a:ext uri="{FF2B5EF4-FFF2-40B4-BE49-F238E27FC236}">
                    <a16:creationId xmlns:a16="http://schemas.microsoft.com/office/drawing/2014/main" id="{71A79BE2-B80F-EB4E-8D76-076204E7F356}"/>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t="-1" r="71138" b="-11523"/>
              <a:stretch/>
            </p:blipFill>
            <p:spPr>
              <a:xfrm>
                <a:off x="2495574" y="4187414"/>
                <a:ext cx="341371" cy="315623"/>
              </a:xfrm>
              <a:prstGeom prst="rect">
                <a:avLst/>
              </a:prstGeom>
            </p:spPr>
          </p:pic>
          <p:sp>
            <p:nvSpPr>
              <p:cNvPr id="101" name="TextBox 100">
                <a:extLst>
                  <a:ext uri="{FF2B5EF4-FFF2-40B4-BE49-F238E27FC236}">
                    <a16:creationId xmlns:a16="http://schemas.microsoft.com/office/drawing/2014/main" id="{5DD04FB2-1287-D04E-B557-B0520A7DBAA3}"/>
                  </a:ext>
                </a:extLst>
              </p:cNvPr>
              <p:cNvSpPr txBox="1"/>
              <p:nvPr/>
            </p:nvSpPr>
            <p:spPr>
              <a:xfrm>
                <a:off x="2182852" y="4473902"/>
                <a:ext cx="908484" cy="215538"/>
              </a:xfrm>
              <a:prstGeom prst="rect">
                <a:avLst/>
              </a:prstGeom>
              <a:noFill/>
            </p:spPr>
            <p:txBody>
              <a:bodyPr wrap="square" rtlCol="0">
                <a:noAutofit/>
              </a:bodyPr>
              <a:lstStyle/>
              <a:p>
                <a:pPr algn="ctr" hangingPunct="1"/>
                <a:r>
                  <a:rPr lang="en-US" sz="750" kern="1200" dirty="0">
                    <a:solidFill>
                      <a:srgbClr val="A7A7A7">
                        <a:lumMod val="20000"/>
                        <a:lumOff val="80000"/>
                      </a:srgbClr>
                    </a:solidFill>
                    <a:latin typeface="Calibri"/>
                    <a:cs typeface="Calibri"/>
                  </a:rPr>
                  <a:t>IBM </a:t>
                </a:r>
                <a:r>
                  <a:rPr lang="en-US" sz="750" b="1" kern="1200" dirty="0">
                    <a:solidFill>
                      <a:srgbClr val="A7A7A7">
                        <a:lumMod val="20000"/>
                        <a:lumOff val="80000"/>
                      </a:srgbClr>
                    </a:solidFill>
                    <a:latin typeface="Calibri"/>
                    <a:cs typeface="Calibri"/>
                  </a:rPr>
                  <a:t>Cloud</a:t>
                </a:r>
              </a:p>
            </p:txBody>
          </p:sp>
        </p:grpSp>
        <p:grpSp>
          <p:nvGrpSpPr>
            <p:cNvPr id="78" name="Group 77">
              <a:extLst>
                <a:ext uri="{FF2B5EF4-FFF2-40B4-BE49-F238E27FC236}">
                  <a16:creationId xmlns:a16="http://schemas.microsoft.com/office/drawing/2014/main" id="{7C1CEEF2-CFDA-CD4C-A72C-4BC4445C6599}"/>
                </a:ext>
              </a:extLst>
            </p:cNvPr>
            <p:cNvGrpSpPr/>
            <p:nvPr/>
          </p:nvGrpSpPr>
          <p:grpSpPr>
            <a:xfrm>
              <a:off x="7685556" y="6076574"/>
              <a:ext cx="830773" cy="553974"/>
              <a:chOff x="5453029" y="4178688"/>
              <a:chExt cx="908484" cy="656532"/>
            </a:xfrm>
          </p:grpSpPr>
          <p:pic>
            <p:nvPicPr>
              <p:cNvPr id="94" name="Picture 93">
                <a:extLst>
                  <a:ext uri="{FF2B5EF4-FFF2-40B4-BE49-F238E27FC236}">
                    <a16:creationId xmlns:a16="http://schemas.microsoft.com/office/drawing/2014/main" id="{0CF2D658-DBB7-FB44-8E06-326890CA0637}"/>
                  </a:ext>
                </a:extLst>
              </p:cNvPr>
              <p:cNvPicPr>
                <a:picLocks noChangeAspect="1"/>
              </p:cNvPicPr>
              <p:nvPr/>
            </p:nvPicPr>
            <p:blipFill>
              <a:blip r:embed="rId11">
                <a:clrChange>
                  <a:clrFrom>
                    <a:srgbClr val="FFFFFF"/>
                  </a:clrFrom>
                  <a:clrTo>
                    <a:srgbClr val="FFFFFF">
                      <a:alpha val="0"/>
                    </a:srgbClr>
                  </a:clrTo>
                </a:clrChange>
                <a:duotone>
                  <a:schemeClr val="bg2">
                    <a:shade val="45000"/>
                    <a:satMod val="135000"/>
                  </a:schemeClr>
                  <a:prstClr val="white"/>
                </a:duotone>
              </a:blip>
              <a:stretch>
                <a:fillRect/>
              </a:stretch>
            </p:blipFill>
            <p:spPr>
              <a:xfrm flipH="1">
                <a:off x="5672221" y="4178688"/>
                <a:ext cx="459815" cy="459816"/>
              </a:xfrm>
              <a:prstGeom prst="rect">
                <a:avLst/>
              </a:prstGeom>
            </p:spPr>
          </p:pic>
          <p:sp>
            <p:nvSpPr>
              <p:cNvPr id="95" name="TextBox 94">
                <a:extLst>
                  <a:ext uri="{FF2B5EF4-FFF2-40B4-BE49-F238E27FC236}">
                    <a16:creationId xmlns:a16="http://schemas.microsoft.com/office/drawing/2014/main" id="{3A85E179-64AC-CC4E-B3FA-E590B1EED816}"/>
                  </a:ext>
                </a:extLst>
              </p:cNvPr>
              <p:cNvSpPr txBox="1"/>
              <p:nvPr/>
            </p:nvSpPr>
            <p:spPr>
              <a:xfrm>
                <a:off x="5453029" y="4506940"/>
                <a:ext cx="908484" cy="328280"/>
              </a:xfrm>
              <a:prstGeom prst="rect">
                <a:avLst/>
              </a:prstGeom>
              <a:noFill/>
            </p:spPr>
            <p:txBody>
              <a:bodyPr wrap="square" rtlCol="0">
                <a:spAutoFit/>
              </a:bodyPr>
              <a:lstStyle/>
              <a:p>
                <a:pPr algn="ctr" hangingPunct="1"/>
                <a:r>
                  <a:rPr lang="en-US" sz="750" kern="1200" dirty="0">
                    <a:solidFill>
                      <a:srgbClr val="A7A7A7">
                        <a:lumMod val="20000"/>
                        <a:lumOff val="80000"/>
                      </a:srgbClr>
                    </a:solidFill>
                    <a:latin typeface="Calibri"/>
                    <a:cs typeface="Calibri"/>
                  </a:rPr>
                  <a:t>Edge</a:t>
                </a:r>
              </a:p>
            </p:txBody>
          </p:sp>
        </p:grpSp>
        <p:grpSp>
          <p:nvGrpSpPr>
            <p:cNvPr id="79" name="Group 78">
              <a:extLst>
                <a:ext uri="{FF2B5EF4-FFF2-40B4-BE49-F238E27FC236}">
                  <a16:creationId xmlns:a16="http://schemas.microsoft.com/office/drawing/2014/main" id="{205A2B05-F5B2-2C4C-8C0A-6DC7D42546C5}"/>
                </a:ext>
              </a:extLst>
            </p:cNvPr>
            <p:cNvGrpSpPr/>
            <p:nvPr/>
          </p:nvGrpSpPr>
          <p:grpSpPr>
            <a:xfrm>
              <a:off x="8441446" y="6116706"/>
              <a:ext cx="830773" cy="473707"/>
              <a:chOff x="6106760" y="4281895"/>
              <a:chExt cx="908484" cy="561405"/>
            </a:xfrm>
          </p:grpSpPr>
          <p:sp>
            <p:nvSpPr>
              <p:cNvPr id="83" name="TextBox 82">
                <a:extLst>
                  <a:ext uri="{FF2B5EF4-FFF2-40B4-BE49-F238E27FC236}">
                    <a16:creationId xmlns:a16="http://schemas.microsoft.com/office/drawing/2014/main" id="{1F7DB92D-686A-5342-96CF-F42ADB634AEC}"/>
                  </a:ext>
                </a:extLst>
              </p:cNvPr>
              <p:cNvSpPr txBox="1"/>
              <p:nvPr/>
            </p:nvSpPr>
            <p:spPr>
              <a:xfrm>
                <a:off x="6106760" y="4515020"/>
                <a:ext cx="908484" cy="328280"/>
              </a:xfrm>
              <a:prstGeom prst="rect">
                <a:avLst/>
              </a:prstGeom>
              <a:noFill/>
            </p:spPr>
            <p:txBody>
              <a:bodyPr wrap="square" rtlCol="0">
                <a:spAutoFit/>
              </a:bodyPr>
              <a:lstStyle/>
              <a:p>
                <a:pPr algn="ctr" hangingPunct="1"/>
                <a:r>
                  <a:rPr lang="en-US" sz="750" kern="1200" dirty="0">
                    <a:solidFill>
                      <a:srgbClr val="A7A7A7">
                        <a:lumMod val="20000"/>
                        <a:lumOff val="80000"/>
                      </a:srgbClr>
                    </a:solidFill>
                    <a:latin typeface="Calibri"/>
                    <a:cs typeface="Calibri"/>
                  </a:rPr>
                  <a:t>Private</a:t>
                </a:r>
              </a:p>
            </p:txBody>
          </p:sp>
          <p:pic>
            <p:nvPicPr>
              <p:cNvPr id="87" name="Picture 86">
                <a:extLst>
                  <a:ext uri="{FF2B5EF4-FFF2-40B4-BE49-F238E27FC236}">
                    <a16:creationId xmlns:a16="http://schemas.microsoft.com/office/drawing/2014/main" id="{10950EEB-362C-4E42-8D43-F5FBDF636CAA}"/>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t="-1" r="71138" b="-11523"/>
              <a:stretch/>
            </p:blipFill>
            <p:spPr>
              <a:xfrm>
                <a:off x="6381809" y="4281895"/>
                <a:ext cx="341371" cy="315623"/>
              </a:xfrm>
              <a:prstGeom prst="rect">
                <a:avLst/>
              </a:prstGeom>
            </p:spPr>
          </p:pic>
        </p:grpSp>
        <p:sp>
          <p:nvSpPr>
            <p:cNvPr id="80" name="TextBox 79">
              <a:extLst>
                <a:ext uri="{FF2B5EF4-FFF2-40B4-BE49-F238E27FC236}">
                  <a16:creationId xmlns:a16="http://schemas.microsoft.com/office/drawing/2014/main" id="{0514C1DB-4F93-D747-990B-E7D2BD37456F}"/>
                </a:ext>
              </a:extLst>
            </p:cNvPr>
            <p:cNvSpPr txBox="1"/>
            <p:nvPr/>
          </p:nvSpPr>
          <p:spPr>
            <a:xfrm>
              <a:off x="5024678" y="6170952"/>
              <a:ext cx="494152" cy="276999"/>
            </a:xfrm>
            <a:prstGeom prst="rect">
              <a:avLst/>
            </a:prstGeom>
            <a:noFill/>
          </p:spPr>
          <p:txBody>
            <a:bodyPr wrap="none" rtlCol="0">
              <a:spAutoFit/>
            </a:bodyPr>
            <a:lstStyle/>
            <a:p>
              <a:pPr hangingPunct="1"/>
              <a:r>
                <a:rPr lang="en-US" sz="750" kern="1200" dirty="0">
                  <a:solidFill>
                    <a:srgbClr val="A7A7A7">
                      <a:lumMod val="20000"/>
                      <a:lumOff val="80000"/>
                    </a:srgbClr>
                  </a:solidFill>
                  <a:latin typeface="Calibri"/>
                  <a:cs typeface="Calibri"/>
                </a:rPr>
                <a:t>AWS</a:t>
              </a:r>
            </a:p>
          </p:txBody>
        </p:sp>
        <p:sp>
          <p:nvSpPr>
            <p:cNvPr id="81" name="TextBox 80">
              <a:extLst>
                <a:ext uri="{FF2B5EF4-FFF2-40B4-BE49-F238E27FC236}">
                  <a16:creationId xmlns:a16="http://schemas.microsoft.com/office/drawing/2014/main" id="{35D274F0-7ADD-EB4C-9A08-3190874FF191}"/>
                </a:ext>
              </a:extLst>
            </p:cNvPr>
            <p:cNvSpPr txBox="1"/>
            <p:nvPr/>
          </p:nvSpPr>
          <p:spPr>
            <a:xfrm>
              <a:off x="5709363" y="6159735"/>
              <a:ext cx="748496" cy="276999"/>
            </a:xfrm>
            <a:prstGeom prst="rect">
              <a:avLst/>
            </a:prstGeom>
            <a:noFill/>
          </p:spPr>
          <p:txBody>
            <a:bodyPr wrap="none" rtlCol="0">
              <a:spAutoFit/>
            </a:bodyPr>
            <a:lstStyle/>
            <a:p>
              <a:pPr hangingPunct="1"/>
              <a:r>
                <a:rPr lang="en-US" sz="750" kern="1200" dirty="0">
                  <a:solidFill>
                    <a:srgbClr val="A7A7A7">
                      <a:lumMod val="20000"/>
                      <a:lumOff val="80000"/>
                    </a:srgbClr>
                  </a:solidFill>
                  <a:latin typeface="Calibri"/>
                  <a:cs typeface="Calibri"/>
                </a:rPr>
                <a:t>MS Azure</a:t>
              </a:r>
            </a:p>
          </p:txBody>
        </p:sp>
        <p:sp>
          <p:nvSpPr>
            <p:cNvPr id="82" name="TextBox 81">
              <a:extLst>
                <a:ext uri="{FF2B5EF4-FFF2-40B4-BE49-F238E27FC236}">
                  <a16:creationId xmlns:a16="http://schemas.microsoft.com/office/drawing/2014/main" id="{A0CD7F76-6DEB-FD45-8195-8C8A44DB03BD}"/>
                </a:ext>
              </a:extLst>
            </p:cNvPr>
            <p:cNvSpPr txBox="1"/>
            <p:nvPr/>
          </p:nvSpPr>
          <p:spPr>
            <a:xfrm>
              <a:off x="6715263" y="6137964"/>
              <a:ext cx="951543" cy="276999"/>
            </a:xfrm>
            <a:prstGeom prst="rect">
              <a:avLst/>
            </a:prstGeom>
            <a:noFill/>
          </p:spPr>
          <p:txBody>
            <a:bodyPr wrap="none" rtlCol="0">
              <a:spAutoFit/>
            </a:bodyPr>
            <a:lstStyle/>
            <a:p>
              <a:pPr hangingPunct="1"/>
              <a:r>
                <a:rPr lang="en-US" sz="750" kern="1200" dirty="0">
                  <a:solidFill>
                    <a:srgbClr val="A7A7A7">
                      <a:lumMod val="20000"/>
                      <a:lumOff val="80000"/>
                    </a:srgbClr>
                  </a:solidFill>
                  <a:latin typeface="Calibri"/>
                  <a:cs typeface="Calibri"/>
                </a:rPr>
                <a:t>Google Cloud</a:t>
              </a:r>
            </a:p>
          </p:txBody>
        </p:sp>
      </p:grpSp>
    </p:spTree>
    <p:extLst>
      <p:ext uri="{BB962C8B-B14F-4D97-AF65-F5344CB8AC3E}">
        <p14:creationId xmlns:p14="http://schemas.microsoft.com/office/powerpoint/2010/main" val="252424197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C02D-A778-774F-875E-DAD3AAF95F6C}"/>
              </a:ext>
            </a:extLst>
          </p:cNvPr>
          <p:cNvSpPr>
            <a:spLocks noGrp="1"/>
          </p:cNvSpPr>
          <p:nvPr>
            <p:ph type="title"/>
          </p:nvPr>
        </p:nvSpPr>
        <p:spPr>
          <a:xfrm>
            <a:off x="228599" y="201168"/>
            <a:ext cx="7067940" cy="959359"/>
          </a:xfrm>
        </p:spPr>
        <p:txBody>
          <a:bodyPr/>
          <a:lstStyle/>
          <a:p>
            <a:r>
              <a:rPr lang="en-US" dirty="0"/>
              <a:t>Backup – Installing WD with Content Intelligence</a:t>
            </a:r>
          </a:p>
        </p:txBody>
      </p:sp>
      <p:sp>
        <p:nvSpPr>
          <p:cNvPr id="3" name="Text Placeholder 2">
            <a:extLst>
              <a:ext uri="{FF2B5EF4-FFF2-40B4-BE49-F238E27FC236}">
                <a16:creationId xmlns:a16="http://schemas.microsoft.com/office/drawing/2014/main" id="{9C78DDE0-1495-3E43-9862-87DE8CEEA41A}"/>
              </a:ext>
            </a:extLst>
          </p:cNvPr>
          <p:cNvSpPr>
            <a:spLocks noGrp="1"/>
          </p:cNvSpPr>
          <p:nvPr>
            <p:ph type="body" sz="half" idx="1"/>
          </p:nvPr>
        </p:nvSpPr>
        <p:spPr>
          <a:xfrm>
            <a:off x="228599" y="882116"/>
            <a:ext cx="4558005" cy="3585847"/>
          </a:xfrm>
        </p:spPr>
        <p:txBody>
          <a:bodyPr/>
          <a:lstStyle/>
          <a:p>
            <a:r>
              <a:rPr lang="en-US" sz="1000" dirty="0"/>
              <a:t>Requirements:  Customer must purchase Content Intelligence license in addition to Discovery License</a:t>
            </a:r>
          </a:p>
          <a:p>
            <a:endParaRPr lang="en-US" sz="1000" dirty="0"/>
          </a:p>
          <a:p>
            <a:r>
              <a:rPr lang="en-US" sz="1000" dirty="0"/>
              <a:t>#Download Content Intelligence PPA &amp; transfer to master node</a:t>
            </a:r>
          </a:p>
          <a:p>
            <a:r>
              <a:rPr lang="en-US" sz="1000" dirty="0" err="1"/>
              <a:t>mkdir</a:t>
            </a:r>
            <a:r>
              <a:rPr lang="en-US" sz="1000" dirty="0"/>
              <a:t> /</a:t>
            </a:r>
            <a:r>
              <a:rPr lang="en-US" sz="1000" dirty="0" err="1"/>
              <a:t>ibm</a:t>
            </a:r>
            <a:r>
              <a:rPr lang="en-US" sz="1000" dirty="0"/>
              <a:t>/</a:t>
            </a:r>
            <a:r>
              <a:rPr lang="en-US" sz="1000" dirty="0" err="1"/>
              <a:t>wds_ci</a:t>
            </a:r>
            <a:endParaRPr lang="en-US" sz="1000" dirty="0"/>
          </a:p>
          <a:p>
            <a:r>
              <a:rPr lang="en-US" sz="1000" dirty="0"/>
              <a:t>tar -</a:t>
            </a:r>
            <a:r>
              <a:rPr lang="en-US" sz="1000" dirty="0" err="1"/>
              <a:t>xJf</a:t>
            </a:r>
            <a:r>
              <a:rPr lang="en-US" sz="1000" dirty="0"/>
              <a:t> &lt;ci-service-</a:t>
            </a:r>
            <a:r>
              <a:rPr lang="en-US" sz="1000" dirty="0" err="1"/>
              <a:t>ppa</a:t>
            </a:r>
            <a:r>
              <a:rPr lang="en-US" sz="1000" dirty="0"/>
              <a:t>-archive&gt;  -C /</a:t>
            </a:r>
            <a:r>
              <a:rPr lang="en-US" sz="1000" dirty="0" err="1"/>
              <a:t>ibm</a:t>
            </a:r>
            <a:r>
              <a:rPr lang="en-US" sz="1000" dirty="0"/>
              <a:t>/</a:t>
            </a:r>
            <a:r>
              <a:rPr lang="en-US" sz="1000" dirty="0" err="1"/>
              <a:t>wds_ci</a:t>
            </a:r>
            <a:endParaRPr lang="en-US" sz="1000" dirty="0"/>
          </a:p>
          <a:p>
            <a:r>
              <a:rPr lang="en-US" sz="1000" dirty="0"/>
              <a:t>mv ci-</a:t>
            </a:r>
            <a:r>
              <a:rPr lang="en-US" sz="1000" dirty="0" err="1"/>
              <a:t>override.yaml</a:t>
            </a:r>
            <a:r>
              <a:rPr lang="en-US" sz="1000" dirty="0"/>
              <a:t> /</a:t>
            </a:r>
            <a:r>
              <a:rPr lang="en-US" sz="1000" dirty="0" err="1"/>
              <a:t>ibm</a:t>
            </a:r>
            <a:r>
              <a:rPr lang="en-US" sz="1000" dirty="0"/>
              <a:t>/</a:t>
            </a:r>
            <a:r>
              <a:rPr lang="en-US" sz="1000" dirty="0" err="1"/>
              <a:t>ibm</a:t>
            </a:r>
            <a:r>
              <a:rPr lang="en-US" sz="1000" dirty="0"/>
              <a:t>-</a:t>
            </a:r>
            <a:r>
              <a:rPr lang="en-US" sz="1000" dirty="0" err="1"/>
              <a:t>watson</a:t>
            </a:r>
            <a:r>
              <a:rPr lang="en-US" sz="1000" dirty="0"/>
              <a:t>-discovery-</a:t>
            </a:r>
            <a:r>
              <a:rPr lang="en-US" sz="1000" dirty="0" err="1"/>
              <a:t>ppa</a:t>
            </a:r>
            <a:r>
              <a:rPr lang="en-US" sz="1000" dirty="0"/>
              <a:t>/deploy</a:t>
            </a:r>
          </a:p>
          <a:p>
            <a:endParaRPr lang="en-US" sz="1000" dirty="0"/>
          </a:p>
          <a:p>
            <a:r>
              <a:rPr lang="en-US" sz="1000" dirty="0"/>
              <a:t>#Change into deploy directory</a:t>
            </a:r>
          </a:p>
          <a:p>
            <a:r>
              <a:rPr lang="en-US" sz="1000" dirty="0"/>
              <a:t>cd /</a:t>
            </a:r>
            <a:r>
              <a:rPr lang="en-US" sz="1000" dirty="0" err="1"/>
              <a:t>ibm</a:t>
            </a:r>
            <a:r>
              <a:rPr lang="en-US" sz="1000" dirty="0"/>
              <a:t>/</a:t>
            </a:r>
            <a:r>
              <a:rPr lang="en-US" sz="1000" dirty="0" err="1"/>
              <a:t>ibm</a:t>
            </a:r>
            <a:r>
              <a:rPr lang="en-US" sz="1000" dirty="0"/>
              <a:t>-</a:t>
            </a:r>
            <a:r>
              <a:rPr lang="en-US" sz="1000" dirty="0" err="1"/>
              <a:t>watson</a:t>
            </a:r>
            <a:r>
              <a:rPr lang="en-US" sz="1000" dirty="0"/>
              <a:t>-discovery-</a:t>
            </a:r>
            <a:r>
              <a:rPr lang="en-US" sz="1000" dirty="0" err="1"/>
              <a:t>ppa</a:t>
            </a:r>
            <a:r>
              <a:rPr lang="en-US" sz="1000" dirty="0"/>
              <a:t>/deploy</a:t>
            </a:r>
          </a:p>
          <a:p>
            <a:endParaRPr lang="en-US" dirty="0"/>
          </a:p>
        </p:txBody>
      </p:sp>
      <p:sp>
        <p:nvSpPr>
          <p:cNvPr id="5" name="Text Placeholder 2">
            <a:extLst>
              <a:ext uri="{FF2B5EF4-FFF2-40B4-BE49-F238E27FC236}">
                <a16:creationId xmlns:a16="http://schemas.microsoft.com/office/drawing/2014/main" id="{2074AF7F-863E-DB49-9535-AE83CE94BE6E}"/>
              </a:ext>
            </a:extLst>
          </p:cNvPr>
          <p:cNvSpPr txBox="1">
            <a:spLocks/>
          </p:cNvSpPr>
          <p:nvPr/>
        </p:nvSpPr>
        <p:spPr>
          <a:xfrm>
            <a:off x="4572000" y="882115"/>
            <a:ext cx="4343401" cy="3585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457200" rtl="0" latinLnBrk="0">
              <a:lnSpc>
                <a:spcPct val="100000"/>
              </a:lnSpc>
              <a:spcBef>
                <a:spcPts val="0"/>
              </a:spcBef>
              <a:spcAft>
                <a:spcPts val="0"/>
              </a:spcAft>
              <a:buClrTx/>
              <a:buSzTx/>
              <a:buFontTx/>
              <a:buNone/>
              <a:tabLst/>
              <a:defRPr sz="1400" b="0" i="0" u="none" strike="noStrike" cap="none" spc="0" baseline="0">
                <a:solidFill>
                  <a:srgbClr val="FFFFFF"/>
                </a:solidFill>
                <a:uFillTx/>
                <a:latin typeface="IBM Plex Sans"/>
                <a:ea typeface="IBM Plex Sans"/>
                <a:cs typeface="IBM Plex Sans"/>
                <a:sym typeface="IBM Plex Sans"/>
              </a:defRPr>
            </a:lvl1pPr>
            <a:lvl2pPr marL="173037" marR="0" indent="-173037" algn="l" defTabSz="457200" rtl="0" latinLnBrk="0">
              <a:lnSpc>
                <a:spcPct val="100000"/>
              </a:lnSpc>
              <a:spcBef>
                <a:spcPts val="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2pPr>
            <a:lvl3pPr marL="396875" marR="0" indent="-173037" algn="l" defTabSz="457200" rtl="0" latinLnBrk="0">
              <a:lnSpc>
                <a:spcPct val="100000"/>
              </a:lnSpc>
              <a:spcBef>
                <a:spcPts val="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3pPr>
            <a:lvl4pPr marL="625475" marR="0" indent="-168275" algn="l" defTabSz="457200" rtl="0" latinLnBrk="0">
              <a:lnSpc>
                <a:spcPct val="100000"/>
              </a:lnSpc>
              <a:spcBef>
                <a:spcPts val="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4pPr>
            <a:lvl5pPr marL="803275" marR="0" indent="-173037" algn="l" defTabSz="457200" rtl="0" latinLnBrk="0">
              <a:lnSpc>
                <a:spcPct val="100000"/>
              </a:lnSpc>
              <a:spcBef>
                <a:spcPts val="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5pPr>
            <a:lvl6pPr marL="24460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6pPr>
            <a:lvl7pPr marL="29032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7pPr>
            <a:lvl8pPr marL="33604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8pPr>
            <a:lvl9pPr marL="38176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9pPr>
          </a:lstStyle>
          <a:p>
            <a:pPr hangingPunct="1"/>
            <a:r>
              <a:rPr lang="en-US" sz="1000" dirty="0"/>
              <a:t>To install</a:t>
            </a:r>
          </a:p>
          <a:p>
            <a:pPr hangingPunct="1"/>
            <a:endParaRPr lang="en-US" sz="1000" dirty="0"/>
          </a:p>
          <a:p>
            <a:pPr hangingPunct="1"/>
            <a:r>
              <a:rPr lang="en-US" sz="1000" dirty="0"/>
              <a:t>export DOCKER_REGISTRY_PREFIX=docker-registry.default.svc:5000/</a:t>
            </a:r>
            <a:r>
              <a:rPr lang="en-US" sz="1000" dirty="0" err="1"/>
              <a:t>zen</a:t>
            </a:r>
            <a:endParaRPr lang="en-US" sz="1000" dirty="0"/>
          </a:p>
          <a:p>
            <a:pPr hangingPunct="1"/>
            <a:endParaRPr lang="en-US" sz="1000" dirty="0"/>
          </a:p>
          <a:p>
            <a:r>
              <a:rPr lang="en-US" sz="1000" dirty="0">
                <a:sym typeface="Calibri"/>
              </a:rPr>
              <a:t>./</a:t>
            </a:r>
            <a:r>
              <a:rPr lang="en-US" sz="1000" dirty="0" err="1">
                <a:sym typeface="Calibri"/>
              </a:rPr>
              <a:t>deploy.sh</a:t>
            </a:r>
            <a:r>
              <a:rPr lang="en-US" sz="1000" dirty="0">
                <a:sym typeface="Calibri"/>
              </a:rPr>
              <a:t> -d /</a:t>
            </a:r>
            <a:r>
              <a:rPr lang="en-US" sz="1000" dirty="0" err="1">
                <a:sym typeface="Calibri"/>
              </a:rPr>
              <a:t>ibm</a:t>
            </a:r>
            <a:r>
              <a:rPr lang="en-US" sz="1000" dirty="0">
                <a:sym typeface="Calibri"/>
              </a:rPr>
              <a:t>/</a:t>
            </a:r>
            <a:r>
              <a:rPr lang="en-US" sz="1000" dirty="0" err="1">
                <a:sym typeface="Calibri"/>
              </a:rPr>
              <a:t>ibm</a:t>
            </a:r>
            <a:r>
              <a:rPr lang="en-US" sz="1000" dirty="0">
                <a:sym typeface="Calibri"/>
              </a:rPr>
              <a:t>-</a:t>
            </a:r>
            <a:r>
              <a:rPr lang="en-US" sz="1000" dirty="0" err="1">
                <a:sym typeface="Calibri"/>
              </a:rPr>
              <a:t>watson</a:t>
            </a:r>
            <a:r>
              <a:rPr lang="en-US" sz="1000" dirty="0">
                <a:sym typeface="Calibri"/>
              </a:rPr>
              <a:t>-discovery-</a:t>
            </a:r>
            <a:r>
              <a:rPr lang="en-US" sz="1000" dirty="0" err="1">
                <a:sym typeface="Calibri"/>
              </a:rPr>
              <a:t>ppa</a:t>
            </a:r>
            <a:r>
              <a:rPr lang="en-US" sz="1000" dirty="0">
                <a:sym typeface="Calibri"/>
              </a:rPr>
              <a:t>/</a:t>
            </a:r>
            <a:r>
              <a:rPr lang="en-US" sz="1000" dirty="0" err="1">
                <a:sym typeface="Calibri"/>
              </a:rPr>
              <a:t>ibm</a:t>
            </a:r>
            <a:r>
              <a:rPr lang="en-US" sz="1000" dirty="0">
                <a:sym typeface="Calibri"/>
              </a:rPr>
              <a:t>-</a:t>
            </a:r>
            <a:r>
              <a:rPr lang="en-US" sz="1000" dirty="0" err="1">
                <a:sym typeface="Calibri"/>
              </a:rPr>
              <a:t>watson</a:t>
            </a:r>
            <a:r>
              <a:rPr lang="en-US" sz="1000" dirty="0">
                <a:sym typeface="Calibri"/>
              </a:rPr>
              <a:t>-discovery -c {cp4dcluster} -C </a:t>
            </a:r>
            <a:r>
              <a:rPr lang="en-US" sz="1000" dirty="0" err="1">
                <a:sym typeface="Calibri"/>
              </a:rPr>
              <a:t>zen</a:t>
            </a:r>
            <a:r>
              <a:rPr lang="en-US" sz="1000" dirty="0">
                <a:sym typeface="Calibri"/>
              </a:rPr>
              <a:t>  -r $</a:t>
            </a:r>
            <a:r>
              <a:rPr lang="en-US" sz="1000" dirty="0"/>
              <a:t>DOCKER_REGISTRY_PREFIX </a:t>
            </a:r>
            <a:r>
              <a:rPr lang="en-US" sz="1000" dirty="0">
                <a:sym typeface="Calibri"/>
              </a:rPr>
              <a:t>-R $</a:t>
            </a:r>
            <a:r>
              <a:rPr lang="en-US" sz="1000" dirty="0"/>
              <a:t>DOCKER_REGISTRY_PREFIX </a:t>
            </a:r>
            <a:r>
              <a:rPr lang="en-US" sz="1000" dirty="0">
                <a:sym typeface="Calibri"/>
              </a:rPr>
              <a:t>-s </a:t>
            </a:r>
            <a:r>
              <a:rPr lang="en-US" sz="1000" dirty="0" err="1">
                <a:sym typeface="Calibri"/>
              </a:rPr>
              <a:t>portworx</a:t>
            </a:r>
            <a:r>
              <a:rPr lang="en-US" sz="1000" dirty="0">
                <a:sym typeface="Calibri"/>
              </a:rPr>
              <a:t>-nonshared-</a:t>
            </a:r>
            <a:r>
              <a:rPr lang="en-US" sz="1000" dirty="0" err="1">
                <a:sym typeface="Calibri"/>
              </a:rPr>
              <a:t>gp</a:t>
            </a:r>
            <a:r>
              <a:rPr lang="en-US" sz="1000" dirty="0">
                <a:sym typeface="Calibri"/>
              </a:rPr>
              <a:t> -S </a:t>
            </a:r>
            <a:r>
              <a:rPr lang="en-US" sz="1000" dirty="0" err="1">
                <a:sym typeface="Calibri"/>
              </a:rPr>
              <a:t>portworx</a:t>
            </a:r>
            <a:r>
              <a:rPr lang="en-US" sz="1000" dirty="0">
                <a:sym typeface="Calibri"/>
              </a:rPr>
              <a:t>-shared-</a:t>
            </a:r>
            <a:r>
              <a:rPr lang="en-US" sz="1000" dirty="0" err="1">
                <a:sym typeface="Calibri"/>
              </a:rPr>
              <a:t>gp</a:t>
            </a:r>
            <a:r>
              <a:rPr lang="en-US" sz="1000" dirty="0">
                <a:sym typeface="Calibri"/>
              </a:rPr>
              <a:t> -O ci-</a:t>
            </a:r>
            <a:r>
              <a:rPr lang="en-US" sz="1000" dirty="0" err="1">
                <a:sym typeface="Calibri"/>
              </a:rPr>
              <a:t>override.yaml</a:t>
            </a:r>
            <a:r>
              <a:rPr lang="en-US" sz="1000" dirty="0">
                <a:sym typeface="Calibri"/>
              </a:rPr>
              <a:t> -e </a:t>
            </a:r>
            <a:r>
              <a:rPr lang="en-US" sz="1000" dirty="0"/>
              <a:t>{</a:t>
            </a:r>
            <a:r>
              <a:rPr lang="en-US" sz="1000" dirty="0" err="1"/>
              <a:t>wds</a:t>
            </a:r>
            <a:r>
              <a:rPr lang="en-US" sz="1000" dirty="0"/>
              <a:t>-release-name}</a:t>
            </a:r>
          </a:p>
          <a:p>
            <a:pPr hangingPunct="1"/>
            <a:endParaRPr lang="en-US" sz="1000" dirty="0"/>
          </a:p>
          <a:p>
            <a:pPr hangingPunct="1"/>
            <a:endParaRPr lang="en-US" dirty="0"/>
          </a:p>
          <a:p>
            <a:pPr hangingPunct="1"/>
            <a:endParaRPr lang="en-US" dirty="0"/>
          </a:p>
        </p:txBody>
      </p:sp>
      <p:sp>
        <p:nvSpPr>
          <p:cNvPr id="4" name="Slide Number Placeholder 3">
            <a:extLst>
              <a:ext uri="{FF2B5EF4-FFF2-40B4-BE49-F238E27FC236}">
                <a16:creationId xmlns:a16="http://schemas.microsoft.com/office/drawing/2014/main" id="{AAB00057-3449-2C4D-8270-3928767765A5}"/>
              </a:ext>
            </a:extLst>
          </p:cNvPr>
          <p:cNvSpPr>
            <a:spLocks noGrp="1"/>
          </p:cNvSpPr>
          <p:nvPr>
            <p:ph type="sldNum" sz="quarter" idx="2"/>
          </p:nvPr>
        </p:nvSpPr>
        <p:spPr/>
        <p:txBody>
          <a:bodyPr/>
          <a:lstStyle/>
          <a:p>
            <a:fld id="{86CB4B4D-7CA3-9044-876B-883B54F8677D}" type="slidenum">
              <a:rPr lang="en-US" smtClean="0"/>
              <a:t>20</a:t>
            </a:fld>
            <a:endParaRPr lang="en-US"/>
          </a:p>
        </p:txBody>
      </p:sp>
    </p:spTree>
    <p:extLst>
      <p:ext uri="{BB962C8B-B14F-4D97-AF65-F5344CB8AC3E}">
        <p14:creationId xmlns:p14="http://schemas.microsoft.com/office/powerpoint/2010/main" val="272051004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F6F90-37A9-6243-8D02-B573066DF46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FEF1A04-8477-A043-9D0A-E7D323D90DB7}"/>
              </a:ext>
            </a:extLst>
          </p:cNvPr>
          <p:cNvSpPr>
            <a:spLocks noGrp="1"/>
          </p:cNvSpPr>
          <p:nvPr>
            <p:ph idx="4294967295"/>
          </p:nvPr>
        </p:nvSpPr>
        <p:spPr>
          <a:xfrm>
            <a:off x="228600" y="805785"/>
            <a:ext cx="8501932" cy="4020656"/>
          </a:xfrm>
        </p:spPr>
        <p:txBody>
          <a:bodyPr anchor="t"/>
          <a:lstStyle/>
          <a:p>
            <a:r>
              <a:rPr lang="en-US" dirty="0"/>
              <a:t>DAELL CP4D Practice Wiki:	</a:t>
            </a:r>
            <a:r>
              <a:rPr lang="en-US" dirty="0">
                <a:hlinkClick r:id="rId2">
                  <a:extLst>
                    <a:ext uri="{A12FA001-AC4F-418D-AE19-62706E023703}">
                      <ahyp:hlinkClr xmlns:ahyp="http://schemas.microsoft.com/office/drawing/2018/hyperlinkcolor" val="tx"/>
                    </a:ext>
                  </a:extLst>
                </a:hlinkClick>
              </a:rPr>
              <a:t>www.ibm.biz/watsoncp4d</a:t>
            </a:r>
            <a:endParaRPr lang="en-US" dirty="0"/>
          </a:p>
          <a:p>
            <a:r>
              <a:rPr lang="en-US" dirty="0"/>
              <a:t>CP4D and Watson Release info:  </a:t>
            </a:r>
            <a:r>
              <a:rPr lang="en-US" dirty="0" err="1"/>
              <a:t>www.ibm.biz</a:t>
            </a:r>
            <a:r>
              <a:rPr lang="en-US" dirty="0"/>
              <a:t>/cp4drelease</a:t>
            </a:r>
          </a:p>
          <a:p>
            <a:r>
              <a:rPr lang="en-US" dirty="0"/>
              <a:t>Cloud Pak for Data Install Assets:	 </a:t>
            </a:r>
            <a:r>
              <a:rPr lang="en-US" dirty="0">
                <a:hlinkClick r:id="rId3">
                  <a:extLst>
                    <a:ext uri="{A12FA001-AC4F-418D-AE19-62706E023703}">
                      <ahyp:hlinkClr xmlns:ahyp="http://schemas.microsoft.com/office/drawing/2018/hyperlinkcolor" val="tx"/>
                    </a:ext>
                  </a:extLst>
                </a:hlinkClick>
              </a:rPr>
              <a:t>https://ibm.ent.box.com/v/cp4d-install</a:t>
            </a:r>
            <a:endParaRPr lang="en-US" dirty="0"/>
          </a:p>
          <a:p>
            <a:r>
              <a:rPr lang="en-US" dirty="0"/>
              <a:t>CP4D Licensing:	 </a:t>
            </a:r>
            <a:r>
              <a:rPr lang="en-US" dirty="0">
                <a:hlinkClick r:id="rId4">
                  <a:extLst>
                    <a:ext uri="{A12FA001-AC4F-418D-AE19-62706E023703}">
                      <ahyp:hlinkClr xmlns:ahyp="http://schemas.microsoft.com/office/drawing/2018/hyperlinkcolor" val="tx"/>
                    </a:ext>
                  </a:extLst>
                </a:hlinkClick>
              </a:rPr>
              <a:t>https://apps.na.collabserv.com/wikis/home?lang=en-us#!/wiki/Wd855b33ea663_4b57_a7c7_f5e8e37c2716/page/Cloud%20Pak%20for%20Data%20%26%20Watson%20Licensing</a:t>
            </a:r>
            <a:endParaRPr lang="en-US" dirty="0"/>
          </a:p>
          <a:p>
            <a:r>
              <a:rPr lang="en-US" dirty="0" err="1"/>
              <a:t>Portworx</a:t>
            </a:r>
            <a:r>
              <a:rPr lang="en-US" dirty="0"/>
              <a:t> Reference:	</a:t>
            </a:r>
            <a:r>
              <a:rPr lang="en-US" dirty="0">
                <a:hlinkClick r:id="rId5">
                  <a:extLst>
                    <a:ext uri="{A12FA001-AC4F-418D-AE19-62706E023703}">
                      <ahyp:hlinkClr xmlns:ahyp="http://schemas.microsoft.com/office/drawing/2018/hyperlinkcolor" val="tx"/>
                    </a:ext>
                  </a:extLst>
                </a:hlinkClick>
              </a:rPr>
              <a:t>https://apps.na.collabserv.com/wikis/home?lang=en-us#!/wiki/Wd855b33ea663_4b57_a7c7_f5e8e37c2716/page/Portworx%20Reference</a:t>
            </a:r>
            <a:endParaRPr lang="en-US" dirty="0"/>
          </a:p>
          <a:p>
            <a:r>
              <a:rPr lang="en-US" dirty="0"/>
              <a:t>CP4D Product Home:  	 </a:t>
            </a:r>
            <a:r>
              <a:rPr lang="en-US" dirty="0">
                <a:hlinkClick r:id="rId6">
                  <a:extLst>
                    <a:ext uri="{A12FA001-AC4F-418D-AE19-62706E023703}">
                      <ahyp:hlinkClr xmlns:ahyp="http://schemas.microsoft.com/office/drawing/2018/hyperlinkcolor" val="tx"/>
                    </a:ext>
                  </a:extLst>
                </a:hlinkClick>
              </a:rPr>
              <a:t>https://www.ibm.com/support/producthub/icpdata/docs/content/SSQNUZ_current/cpd/overview/overview.html</a:t>
            </a:r>
            <a:endParaRPr lang="en-US" dirty="0"/>
          </a:p>
          <a:p>
            <a:r>
              <a:rPr lang="en-US" dirty="0"/>
              <a:t>Content Intelligence	https://</a:t>
            </a:r>
            <a:r>
              <a:rPr lang="en-US" dirty="0" err="1"/>
              <a:t>apps.na.collabserv.com</a:t>
            </a:r>
            <a:r>
              <a:rPr lang="en-US" dirty="0"/>
              <a:t>/blogs/152f58a2-3bb3-4992-86a7-c56ad4bbd21c/entry/</a:t>
            </a:r>
            <a:r>
              <a:rPr lang="en-US" dirty="0" err="1"/>
              <a:t>Introducing_Watson_Discovery_Content_Intelligence?lang</a:t>
            </a:r>
            <a:r>
              <a:rPr lang="en-US" dirty="0"/>
              <a:t>=</a:t>
            </a:r>
            <a:r>
              <a:rPr lang="en-US" dirty="0" err="1"/>
              <a:t>en_us</a:t>
            </a:r>
            <a:endParaRPr lang="en-US" dirty="0"/>
          </a:p>
          <a:p>
            <a:r>
              <a:rPr lang="en-US" dirty="0" err="1"/>
              <a:t>Faststart</a:t>
            </a:r>
            <a:r>
              <a:rPr lang="en-US" dirty="0"/>
              <a:t> replays on Seismic:  </a:t>
            </a:r>
            <a:r>
              <a:rPr lang="en-US" dirty="0">
                <a:hlinkClick r:id="rId7">
                  <a:extLst>
                    <a:ext uri="{A12FA001-AC4F-418D-AE19-62706E023703}">
                      <ahyp:hlinkClr xmlns:ahyp="http://schemas.microsoft.com/office/drawing/2018/hyperlinkcolor" val="tx"/>
                    </a:ext>
                  </a:extLst>
                </a:hlinkClick>
              </a:rPr>
              <a:t>https://ibm.seismic.com/Link/Content/DChXM-Dl2TbkO4gQPCGpez_g</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D8046E0-4A39-B549-B6B1-7C6398EF1CCC}"/>
              </a:ext>
            </a:extLst>
          </p:cNvPr>
          <p:cNvSpPr>
            <a:spLocks noGrp="1"/>
          </p:cNvSpPr>
          <p:nvPr>
            <p:ph type="sldNum" sz="quarter" idx="2"/>
          </p:nvPr>
        </p:nvSpPr>
        <p:spPr/>
        <p:txBody>
          <a:bodyPr/>
          <a:lstStyle/>
          <a:p>
            <a:fld id="{86CB4B4D-7CA3-9044-876B-883B54F8677D}" type="slidenum">
              <a:rPr lang="en-US" smtClean="0"/>
              <a:t>21</a:t>
            </a:fld>
            <a:endParaRPr lang="en-US" dirty="0"/>
          </a:p>
        </p:txBody>
      </p:sp>
    </p:spTree>
    <p:extLst>
      <p:ext uri="{BB962C8B-B14F-4D97-AF65-F5344CB8AC3E}">
        <p14:creationId xmlns:p14="http://schemas.microsoft.com/office/powerpoint/2010/main" val="199639859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FB934CB-7FA1-A74B-93DA-BA1DE20857A1}"/>
              </a:ext>
            </a:extLst>
          </p:cNvPr>
          <p:cNvSpPr/>
          <p:nvPr/>
        </p:nvSpPr>
        <p:spPr>
          <a:xfrm>
            <a:off x="0" y="0"/>
            <a:ext cx="9144000" cy="4618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350" kern="1200">
              <a:solidFill>
                <a:prstClr val="white"/>
              </a:solidFill>
              <a:latin typeface="Calibri" panose="020F0502020204030204"/>
            </a:endParaRPr>
          </a:p>
        </p:txBody>
      </p:sp>
      <p:sp>
        <p:nvSpPr>
          <p:cNvPr id="2" name="TextBox 1">
            <a:extLst>
              <a:ext uri="{FF2B5EF4-FFF2-40B4-BE49-F238E27FC236}">
                <a16:creationId xmlns:a16="http://schemas.microsoft.com/office/drawing/2014/main" id="{071A3613-5075-C54C-897F-1B14C33E5A2B}"/>
              </a:ext>
            </a:extLst>
          </p:cNvPr>
          <p:cNvSpPr txBox="1"/>
          <p:nvPr/>
        </p:nvSpPr>
        <p:spPr>
          <a:xfrm>
            <a:off x="55984" y="57808"/>
            <a:ext cx="9088016" cy="369332"/>
          </a:xfrm>
          <a:prstGeom prst="rect">
            <a:avLst/>
          </a:prstGeom>
          <a:noFill/>
        </p:spPr>
        <p:txBody>
          <a:bodyPr wrap="square" rtlCol="0">
            <a:spAutoFit/>
          </a:bodyPr>
          <a:lstStyle/>
          <a:p>
            <a:pPr hangingPunct="1"/>
            <a:r>
              <a:rPr lang="en-US" sz="1800" kern="1200" dirty="0">
                <a:solidFill>
                  <a:srgbClr val="E7E6E6"/>
                </a:solidFill>
                <a:latin typeface="HGPSoeiKakugothicUB" panose="020B0900000000000000" pitchFamily="34" charset="-128"/>
                <a:ea typeface="HGPSoeiKakugothicUB" panose="020B0900000000000000" pitchFamily="34" charset="-128"/>
                <a:cs typeface="+mn-cs"/>
              </a:rPr>
              <a:t>Cloud Pak for Data 2.5 and OpenShift 3.11 Deployment Checklist</a:t>
            </a:r>
          </a:p>
        </p:txBody>
      </p:sp>
      <p:sp>
        <p:nvSpPr>
          <p:cNvPr id="6" name="Rectangle 5">
            <a:extLst>
              <a:ext uri="{FF2B5EF4-FFF2-40B4-BE49-F238E27FC236}">
                <a16:creationId xmlns:a16="http://schemas.microsoft.com/office/drawing/2014/main" id="{68429F28-8314-2644-82A4-19C4F0DAD5EF}"/>
              </a:ext>
            </a:extLst>
          </p:cNvPr>
          <p:cNvSpPr/>
          <p:nvPr/>
        </p:nvSpPr>
        <p:spPr>
          <a:xfrm>
            <a:off x="188945" y="580460"/>
            <a:ext cx="2687558" cy="4362733"/>
          </a:xfrm>
          <a:prstGeom prst="rect">
            <a:avLst/>
          </a:prstGeom>
        </p:spPr>
        <p:txBody>
          <a:bodyPr wrap="square">
            <a:spAutoFit/>
          </a:bodyPr>
          <a:lstStyle/>
          <a:p>
            <a:pPr hangingPunct="1"/>
            <a:r>
              <a:rPr lang="en-US" sz="1050" kern="1200" cap="small" dirty="0">
                <a:solidFill>
                  <a:srgbClr val="5B9BD5">
                    <a:lumMod val="50000"/>
                  </a:srgbClr>
                </a:solidFill>
                <a:latin typeface="HGPSoeiKakugothicUB" panose="020B0900000000000000" pitchFamily="34" charset="-128"/>
                <a:ea typeface="HGPSoeiKakugothicUB" panose="020B0900000000000000" pitchFamily="34" charset="-128"/>
                <a:cs typeface="+mn-cs"/>
              </a:rPr>
              <a:t>Software Download</a:t>
            </a:r>
          </a:p>
          <a:p>
            <a:pPr marL="214313" indent="-214313" hangingPunct="1">
              <a:buFont typeface="Wingdings" pitchFamily="2" charset="2"/>
              <a:buChar char="q"/>
            </a:pPr>
            <a:r>
              <a:rPr lang="en-US" sz="750" kern="1200" dirty="0">
                <a:solidFill>
                  <a:srgbClr val="333333"/>
                </a:solidFill>
                <a:latin typeface="Lato"/>
                <a:ea typeface="+mn-ea"/>
                <a:cs typeface="+mn-cs"/>
              </a:rPr>
              <a:t>RH OpenShift Subscription</a:t>
            </a:r>
          </a:p>
          <a:p>
            <a:pPr marL="214313" indent="-214313" hangingPunct="1">
              <a:buFont typeface="Wingdings" pitchFamily="2" charset="2"/>
              <a:buChar char="q"/>
            </a:pPr>
            <a:r>
              <a:rPr lang="en-US" sz="750" kern="1200" dirty="0">
                <a:solidFill>
                  <a:srgbClr val="333333"/>
                </a:solidFill>
                <a:latin typeface="Lato"/>
                <a:ea typeface="+mn-ea"/>
                <a:cs typeface="+mn-cs"/>
              </a:rPr>
              <a:t>RedHat Satellite Repository setup is needed for </a:t>
            </a:r>
            <a:r>
              <a:rPr lang="en-US" sz="750" kern="1200" dirty="0">
                <a:solidFill>
                  <a:srgbClr val="333333"/>
                </a:solidFill>
                <a:latin typeface="Lato"/>
                <a:ea typeface="+mn-ea"/>
                <a:cs typeface="+mn-cs"/>
                <a:hlinkClick r:id="rId2"/>
              </a:rPr>
              <a:t>AIRGAP</a:t>
            </a:r>
            <a:r>
              <a:rPr lang="en-US" sz="750" kern="1200" dirty="0">
                <a:solidFill>
                  <a:srgbClr val="333333"/>
                </a:solidFill>
                <a:latin typeface="Lato"/>
                <a:ea typeface="+mn-ea"/>
                <a:cs typeface="+mn-cs"/>
              </a:rPr>
              <a:t> </a:t>
            </a:r>
          </a:p>
          <a:p>
            <a:pPr marL="214313" indent="-214313" hangingPunct="1">
              <a:buFont typeface="Wingdings" pitchFamily="2" charset="2"/>
              <a:buChar char="q"/>
            </a:pPr>
            <a:r>
              <a:rPr lang="en-US" sz="750" kern="1200" dirty="0">
                <a:solidFill>
                  <a:srgbClr val="333333"/>
                </a:solidFill>
                <a:latin typeface="Lato"/>
                <a:ea typeface="+mn-ea"/>
                <a:cs typeface="+mn-cs"/>
              </a:rPr>
              <a:t>Local Docker Registry for </a:t>
            </a:r>
            <a:r>
              <a:rPr lang="en-US" sz="750" kern="1200" dirty="0">
                <a:solidFill>
                  <a:srgbClr val="333333"/>
                </a:solidFill>
                <a:latin typeface="Lato"/>
                <a:ea typeface="+mn-ea"/>
                <a:cs typeface="+mn-cs"/>
                <a:hlinkClick r:id="rId2"/>
              </a:rPr>
              <a:t>AIRGAP</a:t>
            </a:r>
            <a:endParaRPr lang="en-US" sz="750" kern="1200" dirty="0">
              <a:solidFill>
                <a:srgbClr val="333333"/>
              </a:solidFill>
              <a:latin typeface="Lato"/>
              <a:ea typeface="+mn-ea"/>
              <a:cs typeface="+mn-cs"/>
            </a:endParaRPr>
          </a:p>
          <a:p>
            <a:pPr marL="214313" indent="-214313" hangingPunct="1">
              <a:buFont typeface="Wingdings" pitchFamily="2" charset="2"/>
              <a:buChar char="q"/>
            </a:pPr>
            <a:r>
              <a:rPr lang="en-US" sz="750" kern="1200" dirty="0">
                <a:solidFill>
                  <a:srgbClr val="333333"/>
                </a:solidFill>
                <a:latin typeface="Lato"/>
                <a:ea typeface="+mn-ea"/>
                <a:cs typeface="+mn-cs"/>
                <a:hlinkClick r:id="rId3"/>
              </a:rPr>
              <a:t>Cloud Pak for Data Download</a:t>
            </a:r>
            <a:endParaRPr lang="en-US" sz="750" kern="1200" dirty="0">
              <a:solidFill>
                <a:srgbClr val="333333"/>
              </a:solidFill>
              <a:latin typeface="Lato"/>
              <a:ea typeface="+mn-ea"/>
              <a:cs typeface="+mn-cs"/>
            </a:endParaRPr>
          </a:p>
          <a:p>
            <a:pPr marL="214313" indent="-214313" hangingPunct="1">
              <a:buFont typeface="Wingdings" pitchFamily="2" charset="2"/>
              <a:buChar char="q"/>
            </a:pPr>
            <a:r>
              <a:rPr lang="en-US" sz="750" kern="1200" dirty="0">
                <a:solidFill>
                  <a:srgbClr val="333333"/>
                </a:solidFill>
                <a:latin typeface="Lato"/>
                <a:ea typeface="+mn-ea"/>
                <a:cs typeface="+mn-cs"/>
              </a:rPr>
              <a:t>Transfer Cloud Pak Installers to Bastion Host</a:t>
            </a:r>
          </a:p>
          <a:p>
            <a:pPr hangingPunct="1"/>
            <a:endParaRPr lang="en-US" sz="900" kern="1200" dirty="0">
              <a:solidFill>
                <a:srgbClr val="333333"/>
              </a:solidFill>
              <a:latin typeface="HGPSoeiKakugothicUB" panose="020B0900000000000000" pitchFamily="34" charset="-128"/>
              <a:ea typeface="HGPSoeiKakugothicUB" panose="020B0900000000000000" pitchFamily="34" charset="-128"/>
              <a:cs typeface="+mn-cs"/>
            </a:endParaRPr>
          </a:p>
          <a:p>
            <a:pPr hangingPunct="1"/>
            <a:r>
              <a:rPr lang="en-US" sz="1050" kern="1200" cap="small" dirty="0">
                <a:solidFill>
                  <a:srgbClr val="5B9BD5">
                    <a:lumMod val="50000"/>
                  </a:srgbClr>
                </a:solidFill>
                <a:latin typeface="HGPSoeiKakugothicUB" panose="020B0900000000000000" pitchFamily="34" charset="-128"/>
                <a:ea typeface="HGPSoeiKakugothicUB" panose="020B0900000000000000" pitchFamily="34" charset="-128"/>
                <a:cs typeface="+mn-cs"/>
              </a:rPr>
              <a:t>Minimum Hardware Requirements</a:t>
            </a:r>
          </a:p>
          <a:p>
            <a:pPr marL="214313" indent="-214313" hangingPunct="1">
              <a:buFont typeface="Wingdings" pitchFamily="2" charset="2"/>
              <a:buChar char="q"/>
            </a:pPr>
            <a:r>
              <a:rPr lang="en-US" sz="750" b="1" kern="1200" dirty="0">
                <a:solidFill>
                  <a:srgbClr val="333333"/>
                </a:solidFill>
                <a:latin typeface="IBM Plex Sans Condensed Text" panose="020B0506050203000203" pitchFamily="34" charset="77"/>
                <a:ea typeface="+mn-ea"/>
                <a:cs typeface="+mn-cs"/>
              </a:rPr>
              <a:t>Master Node</a:t>
            </a:r>
            <a:r>
              <a:rPr lang="en-US" sz="750" kern="1200" dirty="0">
                <a:solidFill>
                  <a:srgbClr val="333333"/>
                </a:solidFill>
                <a:latin typeface="IBM Plex Sans Condensed Text" panose="020B0506050203000203" pitchFamily="34" charset="77"/>
                <a:ea typeface="+mn-ea"/>
                <a:cs typeface="+mn-cs"/>
              </a:rPr>
              <a:t> (x1 or x3 for high availability)</a:t>
            </a:r>
          </a:p>
          <a:p>
            <a:pPr marL="214313" indent="-214313"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OS: RHEL 7.6</a:t>
            </a:r>
          </a:p>
          <a:p>
            <a:pPr marL="214313" indent="-214313"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CPU/RAM: 8 CPU, 32 GB RAM</a:t>
            </a:r>
          </a:p>
          <a:p>
            <a:pPr marL="214313" indent="-214313"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Disk: 300 GB (100 GB Root, 200GB Docker)</a:t>
            </a:r>
          </a:p>
          <a:p>
            <a:pPr marL="214313" indent="-214313"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Security Group: Allow all traffic between nodes</a:t>
            </a:r>
          </a:p>
          <a:p>
            <a:pPr marL="214313" indent="-214313"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Private IP</a:t>
            </a:r>
          </a:p>
          <a:p>
            <a:pPr marL="214313" indent="-214313" hangingPunct="1">
              <a:buFont typeface="Wingdings" pitchFamily="2" charset="2"/>
              <a:buChar char="q"/>
            </a:pPr>
            <a:r>
              <a:rPr lang="en-US" sz="750" b="1" kern="1200" dirty="0">
                <a:solidFill>
                  <a:srgbClr val="333333"/>
                </a:solidFill>
                <a:latin typeface="IBM Plex Sans Condensed Text" panose="020B0506050203000203" pitchFamily="34" charset="77"/>
                <a:ea typeface="+mn-ea"/>
                <a:cs typeface="+mn-cs"/>
              </a:rPr>
              <a:t>Worker Node</a:t>
            </a:r>
            <a:r>
              <a:rPr lang="en-US" sz="750" kern="1200" dirty="0">
                <a:solidFill>
                  <a:srgbClr val="333333"/>
                </a:solidFill>
                <a:latin typeface="IBM Plex Sans Condensed Text" panose="020B0506050203000203" pitchFamily="34" charset="77"/>
                <a:ea typeface="+mn-ea"/>
                <a:cs typeface="+mn-cs"/>
              </a:rPr>
              <a:t> (3)</a:t>
            </a:r>
          </a:p>
          <a:p>
            <a:pPr marL="214313" indent="-214313"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OS: RHEL 7.6</a:t>
            </a:r>
          </a:p>
          <a:p>
            <a:pPr marL="214313" indent="-214313"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CPU/RAM: 16 CPU, 64 GB RAM</a:t>
            </a:r>
          </a:p>
          <a:p>
            <a:pPr marL="214313" indent="-214313"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AVX2 Support (Watson Assistant, Discovery, NLU)</a:t>
            </a:r>
          </a:p>
          <a:p>
            <a:pPr marL="214313" indent="-214313"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Disk (100GB Root, 200GB Docker)</a:t>
            </a:r>
          </a:p>
          <a:p>
            <a:pPr marL="214313" indent="-214313"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SE Linux enforce</a:t>
            </a:r>
          </a:p>
          <a:p>
            <a:pPr marL="214313" indent="-214313"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Security Group: Allow all traffic between nodes</a:t>
            </a:r>
          </a:p>
          <a:p>
            <a:pPr marL="214313" indent="-214313"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Private IP</a:t>
            </a:r>
          </a:p>
          <a:p>
            <a:pPr marL="214313" indent="-214313" hangingPunct="1">
              <a:buFont typeface="Wingdings" pitchFamily="2" charset="2"/>
              <a:buChar char="q"/>
            </a:pPr>
            <a:r>
              <a:rPr lang="en-US" sz="750" b="1" kern="1200" dirty="0">
                <a:solidFill>
                  <a:srgbClr val="333333"/>
                </a:solidFill>
                <a:latin typeface="IBM Plex Sans Condensed Text" panose="020B0506050203000203" pitchFamily="34" charset="77"/>
                <a:ea typeface="+mn-ea"/>
                <a:cs typeface="+mn-cs"/>
              </a:rPr>
              <a:t>Load Balancer/HAPROXY Node</a:t>
            </a:r>
            <a:r>
              <a:rPr lang="en-US" sz="750" kern="1200" dirty="0">
                <a:solidFill>
                  <a:srgbClr val="333333"/>
                </a:solidFill>
                <a:latin typeface="IBM Plex Sans Condensed Text" panose="020B0506050203000203" pitchFamily="34" charset="77"/>
                <a:ea typeface="+mn-ea"/>
                <a:cs typeface="+mn-cs"/>
              </a:rPr>
              <a:t> (only when using high availability. Not needed for single master node installation.)</a:t>
            </a:r>
          </a:p>
          <a:p>
            <a:pPr marL="214313" indent="-214313"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OS: RHEL 7.6</a:t>
            </a:r>
          </a:p>
          <a:p>
            <a:pPr marL="214313" indent="-214313"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CPU/RAM: 4 CPU, 8 GB RAM</a:t>
            </a:r>
          </a:p>
          <a:p>
            <a:pPr marL="214313" indent="-214313"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Disk: 100 GB</a:t>
            </a:r>
          </a:p>
          <a:p>
            <a:pPr marL="214313" indent="-214313"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Public IP</a:t>
            </a:r>
          </a:p>
          <a:p>
            <a:pPr marL="214313" indent="-214313"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Security Group: Allow all traffic between nodes</a:t>
            </a:r>
          </a:p>
          <a:p>
            <a:pPr marL="214313" indent="-214313" hangingPunct="1">
              <a:buFont typeface="Wingdings" pitchFamily="2" charset="2"/>
              <a:buChar char="q"/>
            </a:pPr>
            <a:r>
              <a:rPr lang="en-US" sz="750" b="1" kern="1200" dirty="0">
                <a:solidFill>
                  <a:srgbClr val="333333"/>
                </a:solidFill>
                <a:latin typeface="IBM Plex Sans Condensed Text" panose="020B0506050203000203" pitchFamily="34" charset="77"/>
                <a:ea typeface="+mn-ea"/>
                <a:cs typeface="+mn-cs"/>
              </a:rPr>
              <a:t>Bastion Host</a:t>
            </a:r>
            <a:endParaRPr lang="en-US" sz="750" kern="1200" dirty="0">
              <a:solidFill>
                <a:srgbClr val="333333"/>
              </a:solidFill>
              <a:latin typeface="IBM Plex Sans Condensed Text" panose="020B0506050203000203" pitchFamily="34" charset="77"/>
              <a:ea typeface="+mn-ea"/>
              <a:cs typeface="+mn-cs"/>
            </a:endParaRPr>
          </a:p>
          <a:p>
            <a:pPr marL="214313" indent="-214313"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OS: RHEL 7.6</a:t>
            </a:r>
          </a:p>
          <a:p>
            <a:pPr marL="214313" indent="-214313"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CPU/RAM: 4 CPU, 8 GB RAM</a:t>
            </a:r>
          </a:p>
          <a:p>
            <a:pPr marL="214313" indent="-214313"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Disk: 100 Root; 200 Docker ; 500 GB local repo/registry</a:t>
            </a:r>
          </a:p>
          <a:p>
            <a:pPr marL="214313" indent="-214313"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Public IP</a:t>
            </a:r>
          </a:p>
          <a:p>
            <a:pPr marL="214313" indent="-214313"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Security Group: Allow all traffic between nodes</a:t>
            </a:r>
          </a:p>
        </p:txBody>
      </p:sp>
      <p:sp>
        <p:nvSpPr>
          <p:cNvPr id="7" name="Rectangle 6">
            <a:extLst>
              <a:ext uri="{FF2B5EF4-FFF2-40B4-BE49-F238E27FC236}">
                <a16:creationId xmlns:a16="http://schemas.microsoft.com/office/drawing/2014/main" id="{4B0DE0F2-6C7D-CB40-8473-A61056F1AAE5}"/>
              </a:ext>
            </a:extLst>
          </p:cNvPr>
          <p:cNvSpPr/>
          <p:nvPr/>
        </p:nvSpPr>
        <p:spPr>
          <a:xfrm>
            <a:off x="6058757" y="580459"/>
            <a:ext cx="3002775" cy="1777410"/>
          </a:xfrm>
          <a:prstGeom prst="rect">
            <a:avLst/>
          </a:prstGeom>
        </p:spPr>
        <p:txBody>
          <a:bodyPr wrap="square">
            <a:spAutoFit/>
          </a:bodyPr>
          <a:lstStyle/>
          <a:p>
            <a:pPr hangingPunct="1"/>
            <a:r>
              <a:rPr lang="en-US" sz="1050" kern="1200" cap="small" dirty="0">
                <a:solidFill>
                  <a:srgbClr val="5B9BD5">
                    <a:lumMod val="50000"/>
                  </a:srgbClr>
                </a:solidFill>
                <a:latin typeface="HGPSoeiKakugothicUB" panose="020B0900000000000000" pitchFamily="34" charset="-128"/>
                <a:ea typeface="HGPSoeiKakugothicUB" panose="020B0900000000000000" pitchFamily="34" charset="-128"/>
                <a:cs typeface="+mn-cs"/>
              </a:rPr>
              <a:t>Cloud </a:t>
            </a:r>
            <a:r>
              <a:rPr lang="en-US" sz="1050" kern="1200" cap="small" dirty="0" err="1">
                <a:solidFill>
                  <a:srgbClr val="5B9BD5">
                    <a:lumMod val="50000"/>
                  </a:srgbClr>
                </a:solidFill>
                <a:latin typeface="HGPSoeiKakugothicUB" panose="020B0900000000000000" pitchFamily="34" charset="-128"/>
                <a:ea typeface="HGPSoeiKakugothicUB" panose="020B0900000000000000" pitchFamily="34" charset="-128"/>
                <a:cs typeface="+mn-cs"/>
              </a:rPr>
              <a:t>pak</a:t>
            </a:r>
            <a:r>
              <a:rPr lang="en-US" sz="1050" kern="1200" cap="small" dirty="0">
                <a:solidFill>
                  <a:srgbClr val="5B9BD5">
                    <a:lumMod val="50000"/>
                  </a:srgbClr>
                </a:solidFill>
                <a:latin typeface="HGPSoeiKakugothicUB" panose="020B0900000000000000" pitchFamily="34" charset="-128"/>
                <a:ea typeface="HGPSoeiKakugothicUB" panose="020B0900000000000000" pitchFamily="34" charset="-128"/>
                <a:cs typeface="+mn-cs"/>
              </a:rPr>
              <a:t> for data</a:t>
            </a:r>
          </a:p>
          <a:p>
            <a:pPr hangingPunct="1"/>
            <a:endParaRPr lang="en-US" sz="1050" kern="1200" cap="small" dirty="0">
              <a:solidFill>
                <a:srgbClr val="5B9BD5">
                  <a:lumMod val="50000"/>
                </a:srgbClr>
              </a:solidFill>
              <a:latin typeface="HGPSoeiKakugothicUB" panose="020B0900000000000000" pitchFamily="34" charset="-128"/>
              <a:ea typeface="HGPSoeiKakugothicUB" panose="020B0900000000000000" pitchFamily="34" charset="-128"/>
              <a:cs typeface="+mn-cs"/>
            </a:endParaRPr>
          </a:p>
          <a:p>
            <a:pPr marL="214313" indent="-214313" hangingPunct="1">
              <a:buFont typeface="Wingdings" pitchFamily="2" charset="2"/>
              <a:buChar char="q"/>
            </a:pPr>
            <a:r>
              <a:rPr lang="en-US" sz="750" kern="1200" dirty="0">
                <a:solidFill>
                  <a:srgbClr val="333333"/>
                </a:solidFill>
                <a:latin typeface="Lato"/>
                <a:ea typeface="+mn-ea"/>
                <a:cs typeface="+mn-cs"/>
              </a:rPr>
              <a:t>OpenShift  User (</a:t>
            </a:r>
            <a:r>
              <a:rPr lang="en-US" sz="750" kern="1200" dirty="0" err="1">
                <a:solidFill>
                  <a:srgbClr val="333333"/>
                </a:solidFill>
                <a:latin typeface="Lato"/>
                <a:ea typeface="+mn-ea"/>
                <a:cs typeface="+mn-cs"/>
              </a:rPr>
              <a:t>ocadmin</a:t>
            </a:r>
            <a:r>
              <a:rPr lang="en-US" sz="750" kern="1200" dirty="0">
                <a:solidFill>
                  <a:srgbClr val="333333"/>
                </a:solidFill>
                <a:latin typeface="Lato"/>
                <a:ea typeface="+mn-ea"/>
                <a:cs typeface="+mn-cs"/>
              </a:rPr>
              <a:t>) with cluster admin role</a:t>
            </a:r>
          </a:p>
          <a:p>
            <a:pPr marL="342900" lvl="1" indent="0" hangingPunct="1"/>
            <a:r>
              <a:rPr lang="en-US" sz="600" kern="1200" dirty="0">
                <a:solidFill>
                  <a:prstClr val="black"/>
                </a:solidFill>
                <a:latin typeface="IBM Plex Sans Condensed Text" panose="020B0506050203000203" pitchFamily="34" charset="77"/>
                <a:ea typeface="+mn-ea"/>
                <a:cs typeface="+mn-cs"/>
              </a:rPr>
              <a:t>$ </a:t>
            </a:r>
            <a:r>
              <a:rPr lang="en-US" sz="600" kern="1200" dirty="0" err="1">
                <a:solidFill>
                  <a:prstClr val="black"/>
                </a:solidFill>
                <a:latin typeface="IBM Plex Sans Condensed Text" panose="020B0506050203000203" pitchFamily="34" charset="77"/>
                <a:ea typeface="+mn-ea"/>
                <a:cs typeface="+mn-cs"/>
              </a:rPr>
              <a:t>oc</a:t>
            </a:r>
            <a:r>
              <a:rPr lang="en-US" sz="600" kern="1200" dirty="0">
                <a:solidFill>
                  <a:prstClr val="black"/>
                </a:solidFill>
                <a:latin typeface="IBM Plex Sans Condensed Text" panose="020B0506050203000203" pitchFamily="34" charset="77"/>
                <a:ea typeface="+mn-ea"/>
                <a:cs typeface="+mn-cs"/>
              </a:rPr>
              <a:t> </a:t>
            </a:r>
            <a:r>
              <a:rPr lang="en-US" sz="600" kern="1200" dirty="0" err="1">
                <a:solidFill>
                  <a:prstClr val="black"/>
                </a:solidFill>
                <a:latin typeface="IBM Plex Sans Condensed Text" panose="020B0506050203000203" pitchFamily="34" charset="77"/>
                <a:ea typeface="+mn-ea"/>
                <a:cs typeface="+mn-cs"/>
              </a:rPr>
              <a:t>adm</a:t>
            </a:r>
            <a:r>
              <a:rPr lang="en-US" sz="600" kern="1200" dirty="0">
                <a:solidFill>
                  <a:prstClr val="black"/>
                </a:solidFill>
                <a:latin typeface="IBM Plex Sans Condensed Text" panose="020B0506050203000203" pitchFamily="34" charset="77"/>
                <a:ea typeface="+mn-ea"/>
                <a:cs typeface="+mn-cs"/>
              </a:rPr>
              <a:t> policy add-</a:t>
            </a:r>
            <a:r>
              <a:rPr lang="en-US" sz="600" b="1" kern="1200" dirty="0">
                <a:solidFill>
                  <a:prstClr val="black"/>
                </a:solidFill>
                <a:latin typeface="IBM Plex Sans Condensed Text" panose="020B0506050203000203" pitchFamily="34" charset="77"/>
                <a:ea typeface="+mn-ea"/>
                <a:cs typeface="+mn-cs"/>
              </a:rPr>
              <a:t>cluster</a:t>
            </a:r>
            <a:r>
              <a:rPr lang="en-US" sz="600" kern="1200" dirty="0">
                <a:solidFill>
                  <a:prstClr val="black"/>
                </a:solidFill>
                <a:latin typeface="IBM Plex Sans Condensed Text" panose="020B0506050203000203" pitchFamily="34" charset="77"/>
                <a:ea typeface="+mn-ea"/>
                <a:cs typeface="+mn-cs"/>
              </a:rPr>
              <a:t>-role-to-user </a:t>
            </a:r>
            <a:r>
              <a:rPr lang="en-US" sz="600" b="1" kern="1200" dirty="0">
                <a:solidFill>
                  <a:prstClr val="black"/>
                </a:solidFill>
                <a:latin typeface="IBM Plex Sans Condensed Text" panose="020B0506050203000203" pitchFamily="34" charset="77"/>
                <a:ea typeface="+mn-ea"/>
                <a:cs typeface="+mn-cs"/>
              </a:rPr>
              <a:t>cluster</a:t>
            </a:r>
            <a:r>
              <a:rPr lang="en-US" sz="600" kern="1200" dirty="0">
                <a:solidFill>
                  <a:prstClr val="black"/>
                </a:solidFill>
                <a:latin typeface="IBM Plex Sans Condensed Text" panose="020B0506050203000203" pitchFamily="34" charset="77"/>
                <a:ea typeface="+mn-ea"/>
                <a:cs typeface="+mn-cs"/>
              </a:rPr>
              <a:t>-admin </a:t>
            </a:r>
            <a:r>
              <a:rPr lang="en-US" sz="600" kern="1200" dirty="0" err="1">
                <a:solidFill>
                  <a:prstClr val="black"/>
                </a:solidFill>
                <a:latin typeface="IBM Plex Sans Condensed Text" panose="020B0506050203000203" pitchFamily="34" charset="77"/>
                <a:ea typeface="+mn-ea"/>
                <a:cs typeface="+mn-cs"/>
              </a:rPr>
              <a:t>ocadmin</a:t>
            </a:r>
            <a:endParaRPr lang="en-US" sz="600" kern="1200" dirty="0">
              <a:solidFill>
                <a:srgbClr val="333333"/>
              </a:solidFill>
              <a:latin typeface="IBM Plex Sans Condensed Text" panose="020B0506050203000203" pitchFamily="34" charset="77"/>
              <a:ea typeface="+mn-ea"/>
              <a:cs typeface="+mn-cs"/>
            </a:endParaRPr>
          </a:p>
          <a:p>
            <a:pPr marL="214313" indent="-214313" hangingPunct="1">
              <a:buFont typeface="Wingdings" pitchFamily="2" charset="2"/>
              <a:buChar char="q"/>
            </a:pPr>
            <a:r>
              <a:rPr lang="en-US" sz="750" kern="1200" dirty="0">
                <a:solidFill>
                  <a:srgbClr val="333333"/>
                </a:solidFill>
                <a:latin typeface="Lato"/>
                <a:ea typeface="+mn-ea"/>
                <a:cs typeface="+mn-cs"/>
              </a:rPr>
              <a:t>Client machine or Bastion Host connecting to Cluster</a:t>
            </a:r>
          </a:p>
          <a:p>
            <a:pPr marL="214313" indent="-214313" hangingPunct="1">
              <a:buFont typeface="Wingdings" pitchFamily="2" charset="2"/>
              <a:buChar char="q"/>
            </a:pPr>
            <a:r>
              <a:rPr lang="en-US" sz="750" kern="1200" dirty="0">
                <a:solidFill>
                  <a:srgbClr val="333333"/>
                </a:solidFill>
                <a:latin typeface="Lato"/>
                <a:ea typeface="+mn-ea"/>
                <a:cs typeface="+mn-cs"/>
              </a:rPr>
              <a:t>Cloud Pak for Data Installer downloaded</a:t>
            </a:r>
          </a:p>
          <a:p>
            <a:pPr marL="214313" indent="-214313" hangingPunct="1">
              <a:buFont typeface="Wingdings" pitchFamily="2" charset="2"/>
              <a:buChar char="q"/>
            </a:pPr>
            <a:r>
              <a:rPr lang="en-US" sz="750" kern="1200" dirty="0">
                <a:solidFill>
                  <a:srgbClr val="333333"/>
                </a:solidFill>
                <a:latin typeface="IBM Plex Sans Condensed Text" panose="020B0506050203000203" pitchFamily="34" charset="77"/>
                <a:ea typeface="+mn-ea"/>
                <a:cs typeface="+mn-cs"/>
              </a:rPr>
              <a:t>Login to cluster</a:t>
            </a:r>
          </a:p>
          <a:p>
            <a:pPr marL="342900" lvl="1" indent="0" hangingPunct="1"/>
            <a:r>
              <a:rPr lang="en-US" sz="750" kern="1200" dirty="0">
                <a:solidFill>
                  <a:srgbClr val="333333"/>
                </a:solidFill>
                <a:latin typeface="IBM Plex Sans Condensed Text" panose="020B0506050203000203" pitchFamily="34" charset="77"/>
                <a:ea typeface="+mn-ea"/>
                <a:cs typeface="+mn-cs"/>
              </a:rPr>
              <a:t>$ </a:t>
            </a:r>
            <a:r>
              <a:rPr lang="en-US" sz="750" kern="1200" dirty="0" err="1">
                <a:solidFill>
                  <a:srgbClr val="333333"/>
                </a:solidFill>
                <a:latin typeface="IBM Plex Sans Condensed Text" panose="020B0506050203000203" pitchFamily="34" charset="77"/>
                <a:ea typeface="+mn-ea"/>
                <a:cs typeface="+mn-cs"/>
              </a:rPr>
              <a:t>oc</a:t>
            </a:r>
            <a:r>
              <a:rPr lang="en-US" sz="750" kern="1200" dirty="0">
                <a:solidFill>
                  <a:srgbClr val="333333"/>
                </a:solidFill>
                <a:latin typeface="IBM Plex Sans Condensed Text" panose="020B0506050203000203" pitchFamily="34" charset="77"/>
                <a:ea typeface="+mn-ea"/>
                <a:cs typeface="+mn-cs"/>
              </a:rPr>
              <a:t> login </a:t>
            </a:r>
            <a:r>
              <a:rPr lang="en-US" sz="750" kern="1200" dirty="0" err="1">
                <a:solidFill>
                  <a:prstClr val="black"/>
                </a:solidFill>
                <a:latin typeface="IBM Plex Sans Condensed Text" panose="020B0506050203000203" pitchFamily="34" charset="77"/>
                <a:ea typeface="+mn-ea"/>
                <a:cs typeface="+mn-cs"/>
              </a:rPr>
              <a:t>OpenShift_URL:port</a:t>
            </a:r>
            <a:endParaRPr lang="en-US" sz="750" kern="1200" dirty="0">
              <a:solidFill>
                <a:srgbClr val="333333"/>
              </a:solidFill>
              <a:latin typeface="Lato"/>
              <a:ea typeface="+mn-ea"/>
              <a:cs typeface="+mn-cs"/>
            </a:endParaRPr>
          </a:p>
          <a:p>
            <a:pPr marL="214313" indent="-214313" hangingPunct="1">
              <a:buFont typeface="Wingdings" pitchFamily="2" charset="2"/>
              <a:buChar char="q"/>
            </a:pPr>
            <a:r>
              <a:rPr lang="en-US" sz="750" kern="1200" dirty="0">
                <a:solidFill>
                  <a:srgbClr val="333333"/>
                </a:solidFill>
                <a:latin typeface="Lato"/>
                <a:ea typeface="+mn-ea"/>
                <a:cs typeface="+mn-cs"/>
              </a:rPr>
              <a:t>Cluster  Registry Access</a:t>
            </a:r>
          </a:p>
          <a:p>
            <a:pPr hangingPunct="1"/>
            <a:r>
              <a:rPr lang="en-US" sz="600" kern="1200" dirty="0">
                <a:solidFill>
                  <a:srgbClr val="333333"/>
                </a:solidFill>
                <a:latin typeface="Lato"/>
                <a:ea typeface="+mn-ea"/>
                <a:cs typeface="+mn-cs"/>
              </a:rPr>
              <a:t>                     $ Docker login &lt;docker registry </a:t>
            </a:r>
            <a:r>
              <a:rPr lang="en-US" sz="600" kern="1200" dirty="0" err="1">
                <a:solidFill>
                  <a:srgbClr val="333333"/>
                </a:solidFill>
                <a:latin typeface="Lato"/>
                <a:ea typeface="+mn-ea"/>
                <a:cs typeface="+mn-cs"/>
              </a:rPr>
              <a:t>url</a:t>
            </a:r>
            <a:r>
              <a:rPr lang="en-US" sz="600" kern="1200" dirty="0">
                <a:solidFill>
                  <a:srgbClr val="333333"/>
                </a:solidFill>
                <a:latin typeface="Lato"/>
                <a:ea typeface="+mn-ea"/>
                <a:cs typeface="+mn-cs"/>
              </a:rPr>
              <a:t>&gt; -u &lt;user&gt; -p &lt;password&gt;</a:t>
            </a:r>
          </a:p>
          <a:p>
            <a:pPr hangingPunct="1"/>
            <a:endParaRPr lang="en-US" sz="750" kern="1200" dirty="0">
              <a:solidFill>
                <a:prstClr val="black"/>
              </a:solidFill>
              <a:latin typeface="IBM Plex Sans Condensed Text" panose="020B0506050203000203" pitchFamily="34" charset="77"/>
              <a:ea typeface="+mn-ea"/>
              <a:cs typeface="+mn-cs"/>
            </a:endParaRPr>
          </a:p>
          <a:p>
            <a:pPr marL="342900" lvl="1" indent="0" hangingPunct="1"/>
            <a:endParaRPr lang="en-US" sz="750" kern="1200" dirty="0">
              <a:solidFill>
                <a:srgbClr val="333333"/>
              </a:solidFill>
              <a:latin typeface="IBM Plex Sans Condensed Text" panose="020B0506050203000203" pitchFamily="34" charset="77"/>
              <a:ea typeface="+mn-ea"/>
              <a:cs typeface="+mn-cs"/>
            </a:endParaRPr>
          </a:p>
          <a:p>
            <a:pPr marL="557213" lvl="1" indent="-214313" hangingPunct="1">
              <a:buFont typeface="Arial" panose="020B0604020202020204" pitchFamily="34" charset="0"/>
              <a:buChar char="•"/>
            </a:pPr>
            <a:endParaRPr lang="en-US" sz="750" kern="1200" dirty="0">
              <a:solidFill>
                <a:srgbClr val="333333"/>
              </a:solidFill>
              <a:latin typeface="IBM Plex Sans Condensed Text" panose="020B0506050203000203" pitchFamily="34" charset="77"/>
              <a:ea typeface="+mn-ea"/>
              <a:cs typeface="+mn-cs"/>
            </a:endParaRPr>
          </a:p>
          <a:p>
            <a:pPr hangingPunct="1"/>
            <a:endParaRPr lang="en-US" sz="900" kern="1200" dirty="0">
              <a:solidFill>
                <a:srgbClr val="333333"/>
              </a:solidFill>
              <a:latin typeface="IBM Plex Sans Condensed Text" panose="020B0506050203000203" pitchFamily="34" charset="77"/>
              <a:ea typeface="+mn-ea"/>
              <a:cs typeface="+mn-cs"/>
            </a:endParaRPr>
          </a:p>
        </p:txBody>
      </p:sp>
      <p:sp>
        <p:nvSpPr>
          <p:cNvPr id="8" name="Rectangle 7">
            <a:extLst>
              <a:ext uri="{FF2B5EF4-FFF2-40B4-BE49-F238E27FC236}">
                <a16:creationId xmlns:a16="http://schemas.microsoft.com/office/drawing/2014/main" id="{64D28C63-30DB-6445-9D65-B6B6E9749DE0}"/>
              </a:ext>
            </a:extLst>
          </p:cNvPr>
          <p:cNvSpPr/>
          <p:nvPr/>
        </p:nvSpPr>
        <p:spPr>
          <a:xfrm>
            <a:off x="2931482" y="580459"/>
            <a:ext cx="3072296" cy="2977738"/>
          </a:xfrm>
          <a:prstGeom prst="rect">
            <a:avLst/>
          </a:prstGeom>
        </p:spPr>
        <p:txBody>
          <a:bodyPr wrap="square" anchor="t">
            <a:spAutoFit/>
          </a:bodyPr>
          <a:lstStyle/>
          <a:p>
            <a:pPr hangingPunct="1"/>
            <a:r>
              <a:rPr lang="en-US" sz="1050" kern="1200" cap="small" dirty="0">
                <a:solidFill>
                  <a:srgbClr val="5B9BD5">
                    <a:lumMod val="50000"/>
                  </a:srgbClr>
                </a:solidFill>
                <a:latin typeface="HGPSoeiKakugothicUB" panose="020B0900000000000000" pitchFamily="34" charset="-128"/>
                <a:ea typeface="HGPSoeiKakugothicUB" panose="020B0900000000000000" pitchFamily="34" charset="-128"/>
                <a:cs typeface="+mn-cs"/>
              </a:rPr>
              <a:t>storage</a:t>
            </a:r>
          </a:p>
          <a:p>
            <a:pPr marL="214313" indent="-214313" hangingPunct="1">
              <a:buFont typeface="Wingdings" pitchFamily="2" charset="2"/>
              <a:buChar char="q"/>
            </a:pPr>
            <a:r>
              <a:rPr lang="en-US" sz="750" kern="1200" dirty="0">
                <a:solidFill>
                  <a:srgbClr val="333333"/>
                </a:solidFill>
                <a:latin typeface="Lato"/>
                <a:ea typeface="+mn-ea"/>
                <a:cs typeface="+mn-cs"/>
              </a:rPr>
              <a:t>NFS Storage</a:t>
            </a:r>
          </a:p>
          <a:p>
            <a:pPr marL="128588" indent="-128588"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1 TB storage Cloud Pak for data persistence storage</a:t>
            </a:r>
          </a:p>
          <a:p>
            <a:pPr marL="213995" indent="-213995" hangingPunct="1">
              <a:buFont typeface="Wingdings" pitchFamily="2" charset="2"/>
              <a:buChar char="q"/>
            </a:pPr>
            <a:r>
              <a:rPr lang="en-US" sz="750" kern="1200" dirty="0" err="1">
                <a:solidFill>
                  <a:srgbClr val="333333"/>
                </a:solidFill>
                <a:latin typeface="Lato"/>
                <a:ea typeface="+mn-ea"/>
                <a:cs typeface="+mn-cs"/>
              </a:rPr>
              <a:t>Portworx</a:t>
            </a:r>
            <a:r>
              <a:rPr lang="en-US" sz="750" kern="1200" dirty="0">
                <a:solidFill>
                  <a:srgbClr val="333333"/>
                </a:solidFill>
                <a:latin typeface="Lato"/>
                <a:ea typeface="+mn-ea"/>
                <a:cs typeface="+mn-cs"/>
              </a:rPr>
              <a:t> Storage (required for Watson Extensions)</a:t>
            </a:r>
          </a:p>
          <a:p>
            <a:pPr marL="128588" indent="-128588"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Minimum 1 TB of raw, unformatted disk on every worker node designated for Storage (Raw disk must have the same device name on all worker node</a:t>
            </a:r>
          </a:p>
          <a:p>
            <a:pPr marL="128588" indent="-128588"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Requires CRI-O container service (latest version 1.11.16 or later) on all nodes (master, infra &amp; worker nodes)</a:t>
            </a:r>
          </a:p>
          <a:p>
            <a:pPr marL="128588" indent="-128588" hangingPunct="1">
              <a:buFont typeface="Arial" panose="020B0604020202020204" pitchFamily="34" charset="0"/>
              <a:buChar char="•"/>
            </a:pPr>
            <a:r>
              <a:rPr lang="en-US" sz="750" kern="1200" dirty="0">
                <a:solidFill>
                  <a:srgbClr val="333333"/>
                </a:solidFill>
                <a:latin typeface="IBM Plex Sans Condensed Text" panose="020B0506050203000203" pitchFamily="34" charset="77"/>
                <a:ea typeface="+mn-ea"/>
                <a:cs typeface="+mn-cs"/>
              </a:rPr>
              <a:t>Requires </a:t>
            </a:r>
            <a:r>
              <a:rPr lang="en-US" sz="750" kern="1200" dirty="0" err="1">
                <a:solidFill>
                  <a:srgbClr val="333333"/>
                </a:solidFill>
                <a:latin typeface="IBM Plex Sans Condensed Text" panose="020B0506050203000203" pitchFamily="34" charset="77"/>
                <a:ea typeface="+mn-ea"/>
                <a:cs typeface="+mn-cs"/>
              </a:rPr>
              <a:t>Podman</a:t>
            </a:r>
            <a:r>
              <a:rPr lang="en-US" sz="750" kern="1200" dirty="0">
                <a:solidFill>
                  <a:srgbClr val="333333"/>
                </a:solidFill>
                <a:latin typeface="IBM Plex Sans Condensed Text" panose="020B0506050203000203" pitchFamily="34" charset="77"/>
                <a:ea typeface="+mn-ea"/>
                <a:cs typeface="+mn-cs"/>
              </a:rPr>
              <a:t> on all nodes in the cluster (master, infra &amp; worker nodes)</a:t>
            </a:r>
          </a:p>
          <a:p>
            <a:pPr hangingPunct="1"/>
            <a:endParaRPr lang="en-US" sz="750" b="1" kern="1200" dirty="0">
              <a:solidFill>
                <a:srgbClr val="333333"/>
              </a:solidFill>
              <a:latin typeface="IBM Plex Sans Condensed Text" panose="020B0506050203000203" pitchFamily="34" charset="77"/>
              <a:ea typeface="+mn-ea"/>
              <a:cs typeface="+mn-cs"/>
            </a:endParaRPr>
          </a:p>
          <a:p>
            <a:pPr hangingPunct="1"/>
            <a:endParaRPr lang="en-US" sz="900" kern="1200" dirty="0">
              <a:solidFill>
                <a:srgbClr val="333333"/>
              </a:solidFill>
              <a:latin typeface="HGPSoeiKakugothicUB" panose="020B0900000000000000" pitchFamily="34" charset="-128"/>
              <a:ea typeface="HGPSoeiKakugothicUB" panose="020B0900000000000000" pitchFamily="34" charset="-128"/>
              <a:cs typeface="+mn-cs"/>
            </a:endParaRPr>
          </a:p>
          <a:p>
            <a:pPr hangingPunct="1"/>
            <a:r>
              <a:rPr lang="en-US" sz="1050" kern="1200" cap="small" dirty="0">
                <a:solidFill>
                  <a:srgbClr val="5B9BD5">
                    <a:lumMod val="50000"/>
                  </a:srgbClr>
                </a:solidFill>
                <a:latin typeface="HGPSoeiKakugothicUB" panose="020B0900000000000000" pitchFamily="34" charset="-128"/>
                <a:ea typeface="HGPSoeiKakugothicUB" panose="020B0900000000000000" pitchFamily="34" charset="-128"/>
                <a:cs typeface="+mn-cs"/>
              </a:rPr>
              <a:t>Networking</a:t>
            </a:r>
          </a:p>
          <a:p>
            <a:pPr marL="214313" indent="-214313" hangingPunct="1">
              <a:buFont typeface="Wingdings" pitchFamily="2" charset="2"/>
              <a:buChar char="q"/>
            </a:pPr>
            <a:r>
              <a:rPr lang="en-US" sz="750" kern="1200" dirty="0">
                <a:solidFill>
                  <a:srgbClr val="333333"/>
                </a:solidFill>
                <a:latin typeface="IBM Plex Sans Condensed Text" panose="020B0506050203000203" pitchFamily="34" charset="77"/>
                <a:ea typeface="+mn-ea"/>
                <a:cs typeface="+mn-cs"/>
                <a:hlinkClick r:id="rId4"/>
              </a:rPr>
              <a:t>DNS</a:t>
            </a:r>
            <a:endParaRPr lang="en-US" sz="750" kern="1200" dirty="0">
              <a:solidFill>
                <a:srgbClr val="333333"/>
              </a:solidFill>
              <a:latin typeface="IBM Plex Sans Condensed Text" panose="020B0506050203000203" pitchFamily="34" charset="77"/>
              <a:ea typeface="+mn-ea"/>
              <a:cs typeface="+mn-cs"/>
            </a:endParaRPr>
          </a:p>
          <a:p>
            <a:pPr marL="214313" indent="-214313" hangingPunct="1">
              <a:buFont typeface="Wingdings" pitchFamily="2" charset="2"/>
              <a:buChar char="q"/>
            </a:pPr>
            <a:r>
              <a:rPr lang="en-US" sz="750" kern="1200" dirty="0">
                <a:solidFill>
                  <a:srgbClr val="333333"/>
                </a:solidFill>
                <a:latin typeface="IBM Plex Sans Condensed Text" panose="020B0506050203000203" pitchFamily="34" charset="77"/>
                <a:ea typeface="+mn-ea"/>
                <a:cs typeface="+mn-cs"/>
              </a:rPr>
              <a:t>Public URL </a:t>
            </a:r>
          </a:p>
          <a:p>
            <a:pPr marL="214313" indent="-214313" hangingPunct="1">
              <a:buFont typeface="Wingdings" pitchFamily="2" charset="2"/>
              <a:buChar char="q"/>
            </a:pPr>
            <a:r>
              <a:rPr lang="en-US" sz="750" kern="1200" dirty="0">
                <a:solidFill>
                  <a:srgbClr val="333333"/>
                </a:solidFill>
                <a:latin typeface="IBM Plex Sans Condensed Text" panose="020B0506050203000203" pitchFamily="34" charset="77"/>
                <a:ea typeface="+mn-ea"/>
                <a:cs typeface="+mn-cs"/>
                <a:hlinkClick r:id="rId5"/>
              </a:rPr>
              <a:t>DNS wild card  entry for application routing </a:t>
            </a:r>
            <a:endParaRPr lang="en-US" sz="750" kern="1200" dirty="0">
              <a:solidFill>
                <a:srgbClr val="333333"/>
              </a:solidFill>
              <a:latin typeface="IBM Plex Sans Condensed Text" panose="020B0506050203000203" pitchFamily="34" charset="77"/>
              <a:ea typeface="+mn-ea"/>
              <a:cs typeface="+mn-cs"/>
            </a:endParaRPr>
          </a:p>
          <a:p>
            <a:pPr hangingPunct="1"/>
            <a:r>
              <a:rPr lang="en-US" sz="750" kern="1200" dirty="0">
                <a:solidFill>
                  <a:srgbClr val="333333"/>
                </a:solidFill>
                <a:latin typeface="IBM Plex Sans Condensed Text"/>
                <a:ea typeface="+mn-ea"/>
                <a:cs typeface="+mn-cs"/>
              </a:rPr>
              <a:t>           ex: (</a:t>
            </a:r>
            <a:r>
              <a:rPr lang="en-US" sz="750" kern="1200" dirty="0">
                <a:latin typeface="Calibri" panose="020F0502020204030204"/>
                <a:ea typeface="+mn-ea"/>
                <a:cs typeface="+mn-cs"/>
              </a:rPr>
              <a:t>*.apps.cloudpak.example.com. 300 IN A 192.168.133.2)</a:t>
            </a:r>
            <a:endParaRPr lang="en-US" sz="750" kern="1200" dirty="0">
              <a:latin typeface="Calibri" panose="020F0502020204030204"/>
              <a:ea typeface="+mn-ea"/>
              <a:cs typeface="Calibri"/>
            </a:endParaRPr>
          </a:p>
          <a:p>
            <a:pPr marL="214313" indent="-214313" hangingPunct="1">
              <a:buFont typeface="Wingdings" pitchFamily="2" charset="2"/>
              <a:buChar char="q"/>
            </a:pPr>
            <a:r>
              <a:rPr lang="en-US" sz="750" kern="1200" dirty="0">
                <a:solidFill>
                  <a:srgbClr val="333333"/>
                </a:solidFill>
                <a:latin typeface="IBM Plex Sans Condensed Text" panose="020B0506050203000203" pitchFamily="34" charset="77"/>
                <a:ea typeface="+mn-ea"/>
                <a:cs typeface="+mn-cs"/>
              </a:rPr>
              <a:t>443, 8443 ports opened for external to Master/Load balancer</a:t>
            </a:r>
          </a:p>
          <a:p>
            <a:pPr marL="214313" indent="-214313" hangingPunct="1">
              <a:buFont typeface="Wingdings" pitchFamily="2" charset="2"/>
              <a:buChar char="q"/>
            </a:pPr>
            <a:r>
              <a:rPr lang="en-US" sz="750" kern="1200" dirty="0">
                <a:solidFill>
                  <a:srgbClr val="333333"/>
                </a:solidFill>
                <a:latin typeface="IBM Plex Sans Condensed Text" panose="020B0506050203000203" pitchFamily="34" charset="77"/>
                <a:ea typeface="+mn-ea"/>
                <a:cs typeface="+mn-cs"/>
              </a:rPr>
              <a:t>All nodes have static IP</a:t>
            </a:r>
          </a:p>
          <a:p>
            <a:pPr marL="214313" indent="-214313" hangingPunct="1">
              <a:buFont typeface="Wingdings" pitchFamily="2" charset="2"/>
              <a:buChar char="q"/>
            </a:pPr>
            <a:r>
              <a:rPr lang="en-US" sz="750" kern="1200" dirty="0">
                <a:solidFill>
                  <a:srgbClr val="333333"/>
                </a:solidFill>
                <a:latin typeface="IBM Plex Sans Condensed Text" panose="020B0506050203000203" pitchFamily="34" charset="77"/>
                <a:ea typeface="+mn-ea"/>
                <a:cs typeface="+mn-cs"/>
              </a:rPr>
              <a:t>Overlay network that used by OpenShift(</a:t>
            </a:r>
            <a:r>
              <a:rPr lang="en-US" sz="750" kern="1200" dirty="0" err="1">
                <a:solidFill>
                  <a:srgbClr val="333333"/>
                </a:solidFill>
                <a:latin typeface="IBM Plex Sans Condensed Text" panose="020B0506050203000203" pitchFamily="34" charset="77"/>
                <a:ea typeface="+mn-ea"/>
                <a:cs typeface="+mn-cs"/>
              </a:rPr>
              <a:t>cidr</a:t>
            </a:r>
            <a:r>
              <a:rPr lang="en-US" sz="750" kern="1200" dirty="0">
                <a:solidFill>
                  <a:srgbClr val="333333"/>
                </a:solidFill>
                <a:latin typeface="IBM Plex Sans Condensed Text" panose="020B0506050203000203" pitchFamily="34" charset="77"/>
                <a:ea typeface="+mn-ea"/>
                <a:cs typeface="+mn-cs"/>
              </a:rPr>
              <a:t>)</a:t>
            </a:r>
          </a:p>
          <a:p>
            <a:pPr marL="214313" indent="-214313" hangingPunct="1">
              <a:buFont typeface="Wingdings" pitchFamily="2" charset="2"/>
              <a:buChar char="q"/>
            </a:pPr>
            <a:r>
              <a:rPr lang="en-US" sz="750" kern="1200" dirty="0">
                <a:solidFill>
                  <a:srgbClr val="333333"/>
                </a:solidFill>
                <a:latin typeface="IBM Plex Sans Condensed Text" panose="020B0506050203000203" pitchFamily="34" charset="77"/>
                <a:ea typeface="+mn-ea"/>
                <a:cs typeface="+mn-cs"/>
              </a:rPr>
              <a:t>All TCP/UDP traffics allowed between nodes</a:t>
            </a:r>
          </a:p>
          <a:p>
            <a:pPr marL="214313" indent="-214313" hangingPunct="1">
              <a:buFont typeface="Wingdings" pitchFamily="2" charset="2"/>
              <a:buChar char="q"/>
            </a:pPr>
            <a:r>
              <a:rPr lang="en-US" sz="750" kern="1200" dirty="0">
                <a:solidFill>
                  <a:srgbClr val="333333"/>
                </a:solidFill>
                <a:latin typeface="IBM Plex Sans Condensed Text" panose="020B0506050203000203" pitchFamily="34" charset="77"/>
                <a:ea typeface="+mn-ea"/>
                <a:cs typeface="+mn-cs"/>
              </a:rPr>
              <a:t>All hostname should be lower case</a:t>
            </a:r>
          </a:p>
          <a:p>
            <a:pPr marL="214313" indent="-214313" hangingPunct="1">
              <a:buFont typeface="Wingdings" pitchFamily="2" charset="2"/>
              <a:buChar char="q"/>
            </a:pPr>
            <a:r>
              <a:rPr lang="en-US" sz="750" kern="1200" dirty="0">
                <a:solidFill>
                  <a:srgbClr val="333333"/>
                </a:solidFill>
                <a:latin typeface="IBM Plex Sans Condensed Text" panose="020B0506050203000203" pitchFamily="34" charset="77"/>
                <a:ea typeface="+mn-ea"/>
                <a:cs typeface="+mn-cs"/>
              </a:rPr>
              <a:t>All Nodes in the same subnet with 1GB or higher network</a:t>
            </a:r>
          </a:p>
        </p:txBody>
      </p:sp>
      <p:pic>
        <p:nvPicPr>
          <p:cNvPr id="10" name="Picture 9">
            <a:extLst>
              <a:ext uri="{FF2B5EF4-FFF2-40B4-BE49-F238E27FC236}">
                <a16:creationId xmlns:a16="http://schemas.microsoft.com/office/drawing/2014/main" id="{A0D770DA-6F18-914C-A6DA-DF6FA5EF7390}"/>
              </a:ext>
            </a:extLst>
          </p:cNvPr>
          <p:cNvPicPr>
            <a:picLocks noChangeAspect="1"/>
          </p:cNvPicPr>
          <p:nvPr/>
        </p:nvPicPr>
        <p:blipFill>
          <a:blip r:embed="rId6"/>
          <a:stretch>
            <a:fillRect/>
          </a:stretch>
        </p:blipFill>
        <p:spPr>
          <a:xfrm>
            <a:off x="8652637" y="4922135"/>
            <a:ext cx="408895" cy="163558"/>
          </a:xfrm>
          <a:prstGeom prst="rect">
            <a:avLst/>
          </a:prstGeom>
        </p:spPr>
      </p:pic>
      <p:sp>
        <p:nvSpPr>
          <p:cNvPr id="9" name="Rectangle 8">
            <a:extLst>
              <a:ext uri="{FF2B5EF4-FFF2-40B4-BE49-F238E27FC236}">
                <a16:creationId xmlns:a16="http://schemas.microsoft.com/office/drawing/2014/main" id="{52A6D992-F4F9-AD47-8693-89621B5C51BA}"/>
              </a:ext>
            </a:extLst>
          </p:cNvPr>
          <p:cNvSpPr/>
          <p:nvPr/>
        </p:nvSpPr>
        <p:spPr>
          <a:xfrm>
            <a:off x="6058757" y="1896926"/>
            <a:ext cx="3002775" cy="577081"/>
          </a:xfrm>
          <a:prstGeom prst="rect">
            <a:avLst/>
          </a:prstGeom>
        </p:spPr>
        <p:txBody>
          <a:bodyPr wrap="square">
            <a:spAutoFit/>
          </a:bodyPr>
          <a:lstStyle/>
          <a:p>
            <a:pPr hangingPunct="1"/>
            <a:endParaRPr lang="en-US" sz="750" kern="1200" dirty="0">
              <a:solidFill>
                <a:prstClr val="black"/>
              </a:solidFill>
              <a:latin typeface="IBM Plex Sans Condensed Text" panose="020B0506050203000203" pitchFamily="34" charset="77"/>
              <a:ea typeface="+mn-ea"/>
              <a:cs typeface="+mn-cs"/>
            </a:endParaRPr>
          </a:p>
          <a:p>
            <a:pPr marL="342900" lvl="1" indent="0" hangingPunct="1"/>
            <a:endParaRPr lang="en-US" sz="750" kern="1200" dirty="0">
              <a:solidFill>
                <a:srgbClr val="333333"/>
              </a:solidFill>
              <a:latin typeface="IBM Plex Sans Condensed Text" panose="020B0506050203000203" pitchFamily="34" charset="77"/>
              <a:ea typeface="+mn-ea"/>
              <a:cs typeface="+mn-cs"/>
            </a:endParaRPr>
          </a:p>
          <a:p>
            <a:pPr marL="557213" lvl="1" indent="-214313" hangingPunct="1">
              <a:buFont typeface="Arial" panose="020B0604020202020204" pitchFamily="34" charset="0"/>
              <a:buChar char="•"/>
            </a:pPr>
            <a:endParaRPr lang="en-US" sz="750" kern="1200" dirty="0">
              <a:solidFill>
                <a:srgbClr val="333333"/>
              </a:solidFill>
              <a:latin typeface="IBM Plex Sans Condensed Text" panose="020B0506050203000203" pitchFamily="34" charset="77"/>
              <a:ea typeface="+mn-ea"/>
              <a:cs typeface="+mn-cs"/>
            </a:endParaRPr>
          </a:p>
          <a:p>
            <a:pPr hangingPunct="1"/>
            <a:endParaRPr lang="en-US" sz="900" kern="1200" dirty="0">
              <a:solidFill>
                <a:srgbClr val="333333"/>
              </a:solidFill>
              <a:latin typeface="IBM Plex Sans Condensed Text" panose="020B0506050203000203" pitchFamily="34" charset="77"/>
              <a:ea typeface="+mn-ea"/>
              <a:cs typeface="+mn-cs"/>
            </a:endParaRPr>
          </a:p>
        </p:txBody>
      </p:sp>
      <p:sp>
        <p:nvSpPr>
          <p:cNvPr id="4" name="Slide Number Placeholder 3">
            <a:extLst>
              <a:ext uri="{FF2B5EF4-FFF2-40B4-BE49-F238E27FC236}">
                <a16:creationId xmlns:a16="http://schemas.microsoft.com/office/drawing/2014/main" id="{26D3814E-961C-DC4F-825F-9BC3312E51AD}"/>
              </a:ext>
            </a:extLst>
          </p:cNvPr>
          <p:cNvSpPr>
            <a:spLocks noGrp="1"/>
          </p:cNvSpPr>
          <p:nvPr>
            <p:ph type="sldNum" sz="quarter" idx="12"/>
          </p:nvPr>
        </p:nvSpPr>
        <p:spPr/>
        <p:txBody>
          <a:bodyPr/>
          <a:lstStyle/>
          <a:p>
            <a:fld id="{613BC352-BB2F-C543-8111-CD5301365E25}" type="slidenum">
              <a:rPr lang="en-US" smtClean="0"/>
              <a:t>22</a:t>
            </a:fld>
            <a:endParaRPr lang="en-US"/>
          </a:p>
        </p:txBody>
      </p:sp>
    </p:spTree>
    <p:extLst>
      <p:ext uri="{BB962C8B-B14F-4D97-AF65-F5344CB8AC3E}">
        <p14:creationId xmlns:p14="http://schemas.microsoft.com/office/powerpoint/2010/main" val="1175276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B73134-FA56-5B4A-962D-00B15FA0CBE8}"/>
              </a:ext>
            </a:extLst>
          </p:cNvPr>
          <p:cNvSpPr/>
          <p:nvPr/>
        </p:nvSpPr>
        <p:spPr>
          <a:xfrm>
            <a:off x="228599" y="1839304"/>
            <a:ext cx="3297614" cy="646331"/>
          </a:xfrm>
          <a:prstGeom prst="rect">
            <a:avLst/>
          </a:prstGeom>
        </p:spPr>
        <p:txBody>
          <a:bodyPr wrap="square">
            <a:spAutoFit/>
          </a:bodyPr>
          <a:lstStyle/>
          <a:p>
            <a:r>
              <a:rPr lang="en-US" sz="1200" dirty="0">
                <a:solidFill>
                  <a:srgbClr val="FFFFFF"/>
                </a:solidFill>
              </a:rPr>
              <a:t>Jennifer Wales</a:t>
            </a:r>
          </a:p>
          <a:p>
            <a:r>
              <a:rPr lang="en-US" sz="1200" dirty="0">
                <a:solidFill>
                  <a:srgbClr val="FFFFFF"/>
                </a:solidFill>
              </a:rPr>
              <a:t>Offering Manager,  Data and AI Expert Labs</a:t>
            </a:r>
          </a:p>
          <a:p>
            <a:r>
              <a:rPr lang="en-US" sz="1200" dirty="0" err="1">
                <a:solidFill>
                  <a:srgbClr val="FFFFFF"/>
                </a:solidFill>
              </a:rPr>
              <a:t>jennifer_wales@us.ibm.com</a:t>
            </a:r>
            <a:endParaRPr lang="en-US" sz="1200" dirty="0">
              <a:solidFill>
                <a:srgbClr val="FFFFFF"/>
              </a:solidFill>
            </a:endParaRPr>
          </a:p>
        </p:txBody>
      </p:sp>
      <p:sp>
        <p:nvSpPr>
          <p:cNvPr id="4" name="Session Title or  Presentation Name">
            <a:extLst>
              <a:ext uri="{FF2B5EF4-FFF2-40B4-BE49-F238E27FC236}">
                <a16:creationId xmlns:a16="http://schemas.microsoft.com/office/drawing/2014/main" id="{F87F3313-8444-EF4D-87CE-FFDACF5368BB}"/>
              </a:ext>
            </a:extLst>
          </p:cNvPr>
          <p:cNvSpPr txBox="1"/>
          <p:nvPr/>
        </p:nvSpPr>
        <p:spPr>
          <a:xfrm>
            <a:off x="228599" y="177800"/>
            <a:ext cx="5838245" cy="1200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solidFill>
                  <a:srgbClr val="FFFFFF"/>
                </a:solidFill>
                <a:latin typeface="IBM Plex Sans Light"/>
                <a:ea typeface="IBM Plex Sans Light"/>
                <a:cs typeface="IBM Plex Sans Light"/>
                <a:sym typeface="IBM Plex Sans Light"/>
              </a:defRPr>
            </a:pPr>
            <a:r>
              <a:rPr lang="en-US" dirty="0">
                <a:latin typeface="IBM Plex Sans Light" panose="020B0403050000000000" pitchFamily="34" charset="77"/>
              </a:rPr>
              <a:t>Please give us your feedback – </a:t>
            </a:r>
            <a:br>
              <a:rPr lang="en-US" dirty="0">
                <a:latin typeface="IBM Plex Sans Light" panose="020B0403050000000000" pitchFamily="34" charset="77"/>
              </a:rPr>
            </a:br>
            <a:r>
              <a:rPr lang="en-US" dirty="0">
                <a:latin typeface="IBM Plex Sans Light" panose="020B0403050000000000" pitchFamily="34" charset="77"/>
              </a:rPr>
              <a:t>Access the survey link at the bottom of the </a:t>
            </a:r>
          </a:p>
          <a:p>
            <a:pPr>
              <a:defRPr sz="2400">
                <a:solidFill>
                  <a:srgbClr val="FFFFFF"/>
                </a:solidFill>
                <a:latin typeface="IBM Plex Sans Light"/>
                <a:ea typeface="IBM Plex Sans Light"/>
                <a:cs typeface="IBM Plex Sans Light"/>
                <a:sym typeface="IBM Plex Sans Light"/>
              </a:defRPr>
            </a:pPr>
            <a:r>
              <a:rPr lang="en-US" dirty="0">
                <a:latin typeface="IBM Plex Sans Light" panose="020B0403050000000000" pitchFamily="34" charset="77"/>
              </a:rPr>
              <a:t>session details in the mobile app.</a:t>
            </a:r>
          </a:p>
        </p:txBody>
      </p:sp>
      <p:sp>
        <p:nvSpPr>
          <p:cNvPr id="7" name="Rectangle 6">
            <a:extLst>
              <a:ext uri="{FF2B5EF4-FFF2-40B4-BE49-F238E27FC236}">
                <a16:creationId xmlns:a16="http://schemas.microsoft.com/office/drawing/2014/main" id="{54F2C53B-258E-644C-BCF9-7F35946A9E59}"/>
              </a:ext>
            </a:extLst>
          </p:cNvPr>
          <p:cNvSpPr/>
          <p:nvPr/>
        </p:nvSpPr>
        <p:spPr>
          <a:xfrm>
            <a:off x="228599" y="2724029"/>
            <a:ext cx="4496936" cy="646331"/>
          </a:xfrm>
          <a:prstGeom prst="rect">
            <a:avLst/>
          </a:prstGeom>
        </p:spPr>
        <p:txBody>
          <a:bodyPr wrap="square">
            <a:spAutoFit/>
          </a:bodyPr>
          <a:lstStyle/>
          <a:p>
            <a:r>
              <a:rPr lang="en-US" sz="1200" dirty="0">
                <a:solidFill>
                  <a:srgbClr val="FFFFFF"/>
                </a:solidFill>
              </a:rPr>
              <a:t>Brandon </a:t>
            </a:r>
            <a:r>
              <a:rPr lang="en-US" sz="1200" dirty="0" err="1">
                <a:solidFill>
                  <a:srgbClr val="FFFFFF"/>
                </a:solidFill>
              </a:rPr>
              <a:t>Swink</a:t>
            </a:r>
            <a:endParaRPr lang="en-US" sz="1200" dirty="0">
              <a:solidFill>
                <a:srgbClr val="FFFFFF"/>
              </a:solidFill>
            </a:endParaRPr>
          </a:p>
          <a:p>
            <a:r>
              <a:rPr lang="en-US" sz="1200" dirty="0">
                <a:solidFill>
                  <a:srgbClr val="FFFFFF"/>
                </a:solidFill>
              </a:rPr>
              <a:t>Analytics and AI Architect, North America</a:t>
            </a:r>
          </a:p>
          <a:p>
            <a:r>
              <a:rPr lang="en-US" sz="1200" dirty="0" err="1">
                <a:solidFill>
                  <a:srgbClr val="FFFFFF"/>
                </a:solidFill>
              </a:rPr>
              <a:t>swink@us.ibm.com</a:t>
            </a:r>
            <a:endParaRPr lang="en-US" sz="1200" dirty="0">
              <a:solidFill>
                <a:srgbClr val="FFFFFF"/>
              </a:solidFill>
            </a:endParaRPr>
          </a:p>
        </p:txBody>
      </p:sp>
    </p:spTree>
    <p:extLst>
      <p:ext uri="{BB962C8B-B14F-4D97-AF65-F5344CB8AC3E}">
        <p14:creationId xmlns:p14="http://schemas.microsoft.com/office/powerpoint/2010/main" val="3115774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Thank you</a:t>
            </a:r>
          </a:p>
        </p:txBody>
      </p:sp>
      <p:sp>
        <p:nvSpPr>
          <p:cNvPr id="3" name="Slide Number Placeholder 2"/>
          <p:cNvSpPr>
            <a:spLocks noGrp="1"/>
          </p:cNvSpPr>
          <p:nvPr>
            <p:ph type="sldNum" sz="quarter" idx="10"/>
          </p:nvPr>
        </p:nvSpPr>
        <p:spPr/>
        <p:txBody>
          <a:bodyPr/>
          <a:lstStyle/>
          <a:p>
            <a:fld id="{D0BE6F14-FF48-0F4F-A8AA-2E3F25371E4A}" type="slidenum">
              <a:rPr lang="en-US" smtClean="0"/>
              <a:pPr/>
              <a:t>24</a:t>
            </a:fld>
            <a:endParaRPr lang="en-US"/>
          </a:p>
        </p:txBody>
      </p:sp>
      <p:sp>
        <p:nvSpPr>
          <p:cNvPr id="6" name="Footer Placeholder 8">
            <a:extLst>
              <a:ext uri="{FF2B5EF4-FFF2-40B4-BE49-F238E27FC236}">
                <a16:creationId xmlns:a16="http://schemas.microsoft.com/office/drawing/2014/main" id="{92D11819-28E9-C942-8A7B-173B0AEAA85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
        <p:nvSpPr>
          <p:cNvPr id="7" name="Text Placeholder 6">
            <a:extLst>
              <a:ext uri="{FF2B5EF4-FFF2-40B4-BE49-F238E27FC236}">
                <a16:creationId xmlns:a16="http://schemas.microsoft.com/office/drawing/2014/main" id="{FD12C847-DBE8-FD48-A042-620F1DB58C1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32935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mtClean="0"/>
              <a:pPr/>
              <a:t>25</a:t>
            </a:fld>
            <a:endParaRPr lang="en-US"/>
          </a:p>
        </p:txBody>
      </p:sp>
      <p:sp>
        <p:nvSpPr>
          <p:cNvPr id="5" name="Footer Placeholder 8">
            <a:extLst>
              <a:ext uri="{FF2B5EF4-FFF2-40B4-BE49-F238E27FC236}">
                <a16:creationId xmlns:a16="http://schemas.microsoft.com/office/drawing/2014/main" id="{7E914A13-8115-B845-BA8B-EC0961050EB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IBM Cloud / DOC ID / Month XX, 2019 / © 2019 IBM Corporation</a:t>
            </a:r>
            <a:endParaRPr lang="en-US" dirty="0"/>
          </a:p>
        </p:txBody>
      </p:sp>
    </p:spTree>
    <p:extLst>
      <p:ext uri="{BB962C8B-B14F-4D97-AF65-F5344CB8AC3E}">
        <p14:creationId xmlns:p14="http://schemas.microsoft.com/office/powerpoint/2010/main" val="86803427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ssion Title or  Presentation Name">
            <a:extLst>
              <a:ext uri="{FF2B5EF4-FFF2-40B4-BE49-F238E27FC236}">
                <a16:creationId xmlns:a16="http://schemas.microsoft.com/office/drawing/2014/main" id="{2D08F295-1A9C-1543-8CEB-27E15535EA21}"/>
              </a:ext>
            </a:extLst>
          </p:cNvPr>
          <p:cNvSpPr txBox="1"/>
          <p:nvPr/>
        </p:nvSpPr>
        <p:spPr>
          <a:xfrm>
            <a:off x="228599" y="177800"/>
            <a:ext cx="5838245"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solidFill>
                  <a:srgbClr val="FFFFFF"/>
                </a:solidFill>
                <a:latin typeface="IBM Plex Sans Light"/>
                <a:ea typeface="IBM Plex Sans Light"/>
                <a:cs typeface="IBM Plex Sans Light"/>
                <a:sym typeface="IBM Plex Sans Light"/>
              </a:defRPr>
            </a:pPr>
            <a:r>
              <a:rPr lang="en-US" dirty="0">
                <a:solidFill>
                  <a:schemeClr val="bg1"/>
                </a:solidFill>
                <a:latin typeface="IBM Plex Sans Light" panose="020B0403050000000000" pitchFamily="34" charset="77"/>
              </a:rPr>
              <a:t>Legal Disclaimer</a:t>
            </a:r>
          </a:p>
        </p:txBody>
      </p:sp>
      <p:sp>
        <p:nvSpPr>
          <p:cNvPr id="4" name="Legal Disclaimer…">
            <a:extLst>
              <a:ext uri="{FF2B5EF4-FFF2-40B4-BE49-F238E27FC236}">
                <a16:creationId xmlns:a16="http://schemas.microsoft.com/office/drawing/2014/main" id="{5B819584-D615-644F-840F-816D40843615}"/>
              </a:ext>
            </a:extLst>
          </p:cNvPr>
          <p:cNvSpPr txBox="1"/>
          <p:nvPr/>
        </p:nvSpPr>
        <p:spPr>
          <a:xfrm>
            <a:off x="228599" y="925145"/>
            <a:ext cx="8571916" cy="329320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457200" lvl="0" indent="-285750" defTabSz="457200">
              <a:defRPr sz="1000">
                <a:solidFill>
                  <a:srgbClr val="FF2600"/>
                </a:solidFill>
              </a:defRPr>
            </a:pPr>
            <a:r>
              <a:rPr lang="en-US" sz="800" dirty="0">
                <a:solidFill>
                  <a:schemeClr val="bg1"/>
                </a:solidFill>
                <a:highlight>
                  <a:srgbClr val="FFFF00"/>
                </a:highlight>
              </a:rPr>
              <a:t>{Remove after Editing: Sections / text in red need to be customized for each presentation and then removed from the final draft.}</a:t>
            </a:r>
          </a:p>
          <a:p>
            <a:pPr defTabSz="457200">
              <a:defRPr sz="1000" b="1"/>
            </a:pPr>
            <a:endParaRPr sz="800" dirty="0">
              <a:solidFill>
                <a:schemeClr val="bg1"/>
              </a:solidFill>
              <a:latin typeface="IBM Plex Sans" panose="020B0503050000000000" pitchFamily="34" charset="77"/>
            </a:endParaRPr>
          </a:p>
          <a:p>
            <a:pPr marL="457200" indent="-285750" defTabSz="457200">
              <a:defRPr sz="1000"/>
            </a:pPr>
            <a:r>
              <a:rPr sz="800" dirty="0">
                <a:solidFill>
                  <a:schemeClr val="bg1"/>
                </a:solidFill>
              </a:rPr>
              <a:t>© IBM Corporation 20</a:t>
            </a:r>
            <a:r>
              <a:rPr lang="en-US" sz="800" dirty="0">
                <a:solidFill>
                  <a:schemeClr val="bg1"/>
                </a:solidFill>
              </a:rPr>
              <a:t>20</a:t>
            </a:r>
            <a:r>
              <a:rPr sz="800" dirty="0">
                <a:solidFill>
                  <a:schemeClr val="bg1"/>
                </a:solidFill>
              </a:rPr>
              <a:t>. All Rights Reserved.</a:t>
            </a:r>
          </a:p>
          <a:p>
            <a:pPr marL="457200" indent="-285750" defTabSz="457200">
              <a:defRPr sz="1000"/>
            </a:pPr>
            <a:r>
              <a:rPr sz="800" dirty="0">
                <a:solidFill>
                  <a:schemeClr val="bg1"/>
                </a:solidFill>
              </a:rPr>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marL="457200" indent="-285750" defTabSz="457200">
              <a:defRPr sz="1000"/>
            </a:pPr>
            <a:r>
              <a:rPr sz="800" dirty="0">
                <a:solidFill>
                  <a:schemeClr val="bg1"/>
                </a:solidFill>
              </a:rPr>
              <a:t>References in this presentation to IBM products, programs, or services do not imply that they will be available in all countries in which IBM operates. Product release dates and/or capabilities referenced in this presentation may change at any time at IBM’s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a:p>
            <a:pPr marL="457200" indent="-285750" defTabSz="457200">
              <a:defRPr sz="1000"/>
            </a:pPr>
            <a:r>
              <a:rPr sz="800" dirty="0">
                <a:solidFill>
                  <a:srgbClr val="FF2600"/>
                </a:solidFill>
              </a:rPr>
              <a:t>If the text contains performance statistics or references to benchmarks, insert the following language; otherwise delete:</a:t>
            </a:r>
            <a:br>
              <a:rPr sz="800" dirty="0">
                <a:solidFill>
                  <a:schemeClr val="bg1"/>
                </a:solidFill>
              </a:rPr>
            </a:br>
            <a:r>
              <a:rPr sz="800" dirty="0">
                <a:solidFill>
                  <a:schemeClr val="bg1"/>
                </a:solidFill>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pPr marL="457200" indent="-285750" defTabSz="457200">
              <a:defRPr sz="1000"/>
            </a:pPr>
            <a:r>
              <a:rPr sz="800" dirty="0">
                <a:solidFill>
                  <a:srgbClr val="FF2600"/>
                </a:solidFill>
              </a:rPr>
              <a:t>If the text includes any customer examples, please confirm we have prior written approval from such customer and insert the following language; otherwise delete:</a:t>
            </a:r>
            <a:br>
              <a:rPr sz="800" dirty="0">
                <a:solidFill>
                  <a:schemeClr val="bg1"/>
                </a:solidFill>
              </a:rPr>
            </a:br>
            <a:r>
              <a:rPr sz="800" dirty="0">
                <a:solidFill>
                  <a:schemeClr val="bg1"/>
                </a:solidFill>
              </a:rPr>
              <a:t>All customer examples described are presented as illustrations of how those customers have used IBM products and the results they may have achieved.  Actual environmental costs and performance characteristics may vary by customer.</a:t>
            </a:r>
          </a:p>
          <a:p>
            <a:pPr marL="457200" indent="-285750" defTabSz="457200">
              <a:defRPr sz="1000">
                <a:solidFill>
                  <a:srgbClr val="FF2600"/>
                </a:solidFill>
              </a:defRPr>
            </a:pPr>
            <a:r>
              <a:rPr sz="800" dirty="0"/>
              <a:t>Review text for proper trademark attribution of IBM products. At first use, each product name must be the full name and include appropriate trademark symbols. Subsequent references can drop “IBM” but should include the proper branding (e.g., IBM Bluemix or WebSphere Application Server). Please refer to </a:t>
            </a:r>
            <a:r>
              <a:rPr sz="800" u="sng" dirty="0"/>
              <a:t>http://</a:t>
            </a:r>
            <a:r>
              <a:rPr sz="800" u="sng" dirty="0" err="1"/>
              <a:t>www.ibm.com</a:t>
            </a:r>
            <a:r>
              <a:rPr sz="800" u="sng" dirty="0"/>
              <a:t>/legal/</a:t>
            </a:r>
            <a:r>
              <a:rPr sz="800" u="sng" dirty="0" err="1"/>
              <a:t>copytrade.shtml</a:t>
            </a:r>
            <a:r>
              <a:rPr sz="800" dirty="0"/>
              <a:t> for guidance on which trademarks require the ® or ™ symbol. Do not use abbreviations for IBM product names in your presentation. All product names must be used as adjectives rather than nouns. Please list all of the trademarks that you use in your presentation</a:t>
            </a:r>
          </a:p>
          <a:p>
            <a:pPr marL="457200" indent="-285750" defTabSz="457200">
              <a:defRPr sz="1000">
                <a:solidFill>
                  <a:srgbClr val="FF2600"/>
                </a:solidFill>
              </a:defRPr>
            </a:pPr>
            <a:r>
              <a:rPr sz="800" dirty="0"/>
              <a:t>If the text/graphics include screenshots, no actual IBM employee names may be used (even your own), if your screenshots include fictitious company names (e.g., Renovations, Zeta Bank, Acme) please update and insert the following; otherwise delete: All references to [insert fictitious company name] refer to a fictitious company and are used for illustration purposes only.</a:t>
            </a:r>
            <a:endParaRPr lang="en-US" sz="800" dirty="0"/>
          </a:p>
        </p:txBody>
      </p:sp>
      <p:sp>
        <p:nvSpPr>
          <p:cNvPr id="2" name="Slide Number Placeholder 1">
            <a:extLst>
              <a:ext uri="{FF2B5EF4-FFF2-40B4-BE49-F238E27FC236}">
                <a16:creationId xmlns:a16="http://schemas.microsoft.com/office/drawing/2014/main" id="{9CF155BE-1C2A-9B4C-A807-2441A46E7227}"/>
              </a:ext>
            </a:extLst>
          </p:cNvPr>
          <p:cNvSpPr>
            <a:spLocks noGrp="1"/>
          </p:cNvSpPr>
          <p:nvPr>
            <p:ph type="sldNum" sz="quarter" idx="2"/>
          </p:nvPr>
        </p:nvSpPr>
        <p:spPr/>
        <p:txBody>
          <a:bodyPr/>
          <a:lstStyle/>
          <a:p>
            <a:fld id="{86CB4B4D-7CA3-9044-876B-883B54F8677D}" type="slidenum">
              <a:rPr lang="en-US" smtClean="0"/>
              <a:t>3</a:t>
            </a:fld>
            <a:endParaRPr lang="en-US"/>
          </a:p>
        </p:txBody>
      </p:sp>
    </p:spTree>
    <p:extLst>
      <p:ext uri="{BB962C8B-B14F-4D97-AF65-F5344CB8AC3E}">
        <p14:creationId xmlns:p14="http://schemas.microsoft.com/office/powerpoint/2010/main" val="191814873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CE7BB-E5FC-724D-B34B-688BBA50882F}"/>
              </a:ext>
            </a:extLst>
          </p:cNvPr>
          <p:cNvSpPr>
            <a:spLocks noGrp="1"/>
          </p:cNvSpPr>
          <p:nvPr>
            <p:ph type="title"/>
          </p:nvPr>
        </p:nvSpPr>
        <p:spPr>
          <a:xfrm>
            <a:off x="228601" y="310008"/>
            <a:ext cx="4114800" cy="3566160"/>
          </a:xfrm>
        </p:spPr>
        <p:txBody>
          <a:bodyPr/>
          <a:lstStyle/>
          <a:p>
            <a:r>
              <a:rPr lang="en-US" dirty="0"/>
              <a:t>Session Agenda</a:t>
            </a:r>
          </a:p>
        </p:txBody>
      </p:sp>
      <p:sp>
        <p:nvSpPr>
          <p:cNvPr id="3" name="Text Placeholder 2">
            <a:extLst>
              <a:ext uri="{FF2B5EF4-FFF2-40B4-BE49-F238E27FC236}">
                <a16:creationId xmlns:a16="http://schemas.microsoft.com/office/drawing/2014/main" id="{9E0480DC-AE07-DF43-BC2E-CBEB9B79B6CA}"/>
              </a:ext>
            </a:extLst>
          </p:cNvPr>
          <p:cNvSpPr>
            <a:spLocks noGrp="1"/>
          </p:cNvSpPr>
          <p:nvPr>
            <p:ph type="body" sz="half" idx="1"/>
          </p:nvPr>
        </p:nvSpPr>
        <p:spPr>
          <a:xfrm>
            <a:off x="4800600" y="403413"/>
            <a:ext cx="4114800" cy="4222746"/>
          </a:xfrm>
        </p:spPr>
        <p:txBody>
          <a:bodyPr>
            <a:normAutofit/>
          </a:bodyPr>
          <a:lstStyle/>
          <a:p>
            <a:pPr marL="214313" indent="-214313" hangingPunct="1">
              <a:buFont typeface="Arial"/>
              <a:buChar char="•"/>
            </a:pPr>
            <a:r>
              <a:rPr lang="en-US" kern="1200" dirty="0">
                <a:cs typeface="Arial"/>
              </a:rPr>
              <a:t>Introduction to Lab</a:t>
            </a:r>
            <a:endParaRPr lang="en-US" sz="1100" kern="1200" dirty="0">
              <a:latin typeface="Arial"/>
            </a:endParaRPr>
          </a:p>
          <a:p>
            <a:pPr marL="214313" indent="-214313" hangingPunct="1">
              <a:buFont typeface="Arial"/>
              <a:buChar char="•"/>
            </a:pPr>
            <a:r>
              <a:rPr lang="en-US" kern="1200" dirty="0">
                <a:cs typeface="Arial"/>
              </a:rPr>
              <a:t>Expected Outcome</a:t>
            </a:r>
            <a:endParaRPr lang="en-US" sz="1100" kern="1200" dirty="0">
              <a:latin typeface="Arial"/>
              <a:cs typeface="Arial"/>
            </a:endParaRPr>
          </a:p>
          <a:p>
            <a:pPr marL="214313" indent="-214313" hangingPunct="1">
              <a:buFont typeface="Arial"/>
              <a:buChar char="•"/>
            </a:pPr>
            <a:r>
              <a:rPr lang="en-US" kern="1200" dirty="0">
                <a:cs typeface="Arial"/>
              </a:rPr>
              <a:t>Overview of the process</a:t>
            </a:r>
          </a:p>
          <a:p>
            <a:pPr marL="214313" indent="-214313" hangingPunct="1">
              <a:buFont typeface="Arial"/>
              <a:buChar char="•"/>
            </a:pPr>
            <a:r>
              <a:rPr lang="en-US" kern="1200" dirty="0">
                <a:cs typeface="Arial"/>
              </a:rPr>
              <a:t>Requirements for Installation</a:t>
            </a:r>
          </a:p>
          <a:p>
            <a:pPr marL="214313" indent="-214313" hangingPunct="1">
              <a:buFont typeface="Arial"/>
              <a:buChar char="•"/>
            </a:pPr>
            <a:r>
              <a:rPr lang="en-US" kern="1200" dirty="0">
                <a:cs typeface="Arial"/>
              </a:rPr>
              <a:t>Self-paced: Follow steps to install and configure Watson Assistant or Watson Discovery on the OCP cluster.</a:t>
            </a:r>
            <a:endParaRPr lang="en-US" sz="1100" kern="1200" dirty="0">
              <a:latin typeface="Arial"/>
              <a:cs typeface="Arial"/>
            </a:endParaRPr>
          </a:p>
          <a:p>
            <a:pPr marL="214313" indent="-214313" hangingPunct="1">
              <a:buFont typeface="Arial"/>
              <a:buChar char="•"/>
            </a:pPr>
            <a:r>
              <a:rPr lang="en-US" kern="1200" dirty="0">
                <a:cs typeface="Arial"/>
              </a:rPr>
              <a:t>Student feedback on the Lab</a:t>
            </a:r>
          </a:p>
          <a:p>
            <a:pPr marL="214313" indent="-214313" hangingPunct="1">
              <a:buFont typeface="Arial"/>
              <a:buChar char="•"/>
            </a:pPr>
            <a:r>
              <a:rPr lang="en-US" kern="1200" dirty="0">
                <a:cs typeface="Arial"/>
              </a:rPr>
              <a:t>Additional Resources</a:t>
            </a:r>
          </a:p>
          <a:p>
            <a:endParaRPr lang="en-US" dirty="0"/>
          </a:p>
        </p:txBody>
      </p:sp>
      <p:sp>
        <p:nvSpPr>
          <p:cNvPr id="4" name="Slide Number Placeholder 3">
            <a:extLst>
              <a:ext uri="{FF2B5EF4-FFF2-40B4-BE49-F238E27FC236}">
                <a16:creationId xmlns:a16="http://schemas.microsoft.com/office/drawing/2014/main" id="{638BBB9C-135E-9144-B70E-BDFD47BCD477}"/>
              </a:ext>
            </a:extLst>
          </p:cNvPr>
          <p:cNvSpPr>
            <a:spLocks noGrp="1"/>
          </p:cNvSpPr>
          <p:nvPr>
            <p:ph type="sldNum" sz="quarter" idx="2"/>
          </p:nvPr>
        </p:nvSpPr>
        <p:spPr/>
        <p:txBody>
          <a:bodyPr/>
          <a:lstStyle/>
          <a:p>
            <a:fld id="{86CB4B4D-7CA3-9044-876B-883B54F8677D}" type="slidenum">
              <a:rPr lang="en-US" smtClean="0"/>
              <a:t>4</a:t>
            </a:fld>
            <a:endParaRPr lang="en-US"/>
          </a:p>
        </p:txBody>
      </p:sp>
    </p:spTree>
    <p:extLst>
      <p:ext uri="{BB962C8B-B14F-4D97-AF65-F5344CB8AC3E}">
        <p14:creationId xmlns:p14="http://schemas.microsoft.com/office/powerpoint/2010/main" val="167544224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F497A-1BA3-DE4B-9D5B-D9AA4CCDEEEB}"/>
              </a:ext>
            </a:extLst>
          </p:cNvPr>
          <p:cNvSpPr>
            <a:spLocks noGrp="1"/>
          </p:cNvSpPr>
          <p:nvPr>
            <p:ph type="title"/>
          </p:nvPr>
        </p:nvSpPr>
        <p:spPr/>
        <p:txBody>
          <a:bodyPr/>
          <a:lstStyle/>
          <a:p>
            <a:r>
              <a:rPr lang="en-US" dirty="0"/>
              <a:t>Overview of end to end process</a:t>
            </a:r>
          </a:p>
        </p:txBody>
      </p:sp>
      <p:sp>
        <p:nvSpPr>
          <p:cNvPr id="5" name="AutoShape 4" descr="n example project page in Data Science Experience. The Overview p">
            <a:extLst>
              <a:ext uri="{FF2B5EF4-FFF2-40B4-BE49-F238E27FC236}">
                <a16:creationId xmlns:a16="http://schemas.microsoft.com/office/drawing/2014/main" id="{5BCD42FD-7AA8-664A-B855-10A3ADDA50FA}"/>
              </a:ext>
            </a:extLst>
          </p:cNvPr>
          <p:cNvSpPr>
            <a:spLocks noChangeAspect="1" noChangeArrowheads="1"/>
          </p:cNvSpPr>
          <p:nvPr/>
        </p:nvSpPr>
        <p:spPr bwMode="auto">
          <a:xfrm>
            <a:off x="835882" y="1716574"/>
            <a:ext cx="2239324" cy="22393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hangingPunct="1"/>
            <a:endParaRPr lang="en-US" sz="1350" kern="1200">
              <a:solidFill>
                <a:prstClr val="black"/>
              </a:solidFill>
              <a:latin typeface="Calibri" panose="020F0502020204030204"/>
              <a:ea typeface="+mn-ea"/>
              <a:cs typeface="+mn-cs"/>
            </a:endParaRPr>
          </a:p>
        </p:txBody>
      </p:sp>
      <p:sp>
        <p:nvSpPr>
          <p:cNvPr id="7" name="Chevron">
            <a:extLst>
              <a:ext uri="{FF2B5EF4-FFF2-40B4-BE49-F238E27FC236}">
                <a16:creationId xmlns:a16="http://schemas.microsoft.com/office/drawing/2014/main" id="{BA978694-6D2A-F945-8AF2-D5EB84C937BC}"/>
              </a:ext>
            </a:extLst>
          </p:cNvPr>
          <p:cNvSpPr/>
          <p:nvPr/>
        </p:nvSpPr>
        <p:spPr>
          <a:xfrm>
            <a:off x="4493030" y="1134363"/>
            <a:ext cx="1442797" cy="751333"/>
          </a:xfrm>
          <a:prstGeom prst="chevron">
            <a:avLst>
              <a:gd name="adj" fmla="val 16143"/>
            </a:avLst>
          </a:prstGeom>
          <a:solidFill>
            <a:schemeClr val="bg2">
              <a:lumMod val="60000"/>
              <a:lumOff val="40000"/>
            </a:schemeClr>
          </a:solidFill>
          <a:ln w="12700" cap="flat">
            <a:noFill/>
            <a:miter lim="400000"/>
          </a:ln>
          <a:effectLst/>
        </p:spPr>
        <p:txBody>
          <a:bodyPr wrap="square" lIns="91440" tIns="0" rIns="0" bIns="0" numCol="1" anchor="ctr">
            <a:noAutofit/>
          </a:bodyPr>
          <a:lstStyle/>
          <a:p>
            <a:pPr indent="9525" defTabSz="685783" hangingPunct="1">
              <a:lnSpc>
                <a:spcPct val="90000"/>
              </a:lnSpc>
              <a:defRPr sz="800">
                <a:solidFill>
                  <a:srgbClr val="FFFFFF"/>
                </a:solidFill>
                <a:latin typeface="IBM Plex Sans"/>
                <a:ea typeface="IBM Plex Sans"/>
                <a:cs typeface="IBM Plex Sans"/>
                <a:sym typeface="IBM Plex Sans"/>
              </a:defRPr>
            </a:pPr>
            <a:r>
              <a:rPr lang="en-US" sz="1050" dirty="0">
                <a:solidFill>
                  <a:srgbClr val="FFFFFF"/>
                </a:solidFill>
                <a:latin typeface="Helvetica Neue Medium" charset="0"/>
                <a:ea typeface="Helvetica Neue Medium" charset="0"/>
                <a:cs typeface="Helvetica Neue Medium" charset="0"/>
              </a:rPr>
              <a:t>Storage set up</a:t>
            </a:r>
          </a:p>
        </p:txBody>
      </p:sp>
      <p:sp>
        <p:nvSpPr>
          <p:cNvPr id="8" name="Chevron">
            <a:extLst>
              <a:ext uri="{FF2B5EF4-FFF2-40B4-BE49-F238E27FC236}">
                <a16:creationId xmlns:a16="http://schemas.microsoft.com/office/drawing/2014/main" id="{A75681F7-FA3A-6D43-8E0C-09A8DF3A511B}"/>
              </a:ext>
            </a:extLst>
          </p:cNvPr>
          <p:cNvSpPr/>
          <p:nvPr/>
        </p:nvSpPr>
        <p:spPr>
          <a:xfrm>
            <a:off x="5781430" y="1134363"/>
            <a:ext cx="1442797" cy="751333"/>
          </a:xfrm>
          <a:prstGeom prst="chevron">
            <a:avLst>
              <a:gd name="adj" fmla="val 16143"/>
            </a:avLst>
          </a:prstGeom>
          <a:solidFill>
            <a:schemeClr val="bg2">
              <a:lumMod val="40000"/>
              <a:lumOff val="60000"/>
            </a:schemeClr>
          </a:solidFill>
          <a:ln w="12700" cap="flat">
            <a:noFill/>
            <a:miter lim="400000"/>
          </a:ln>
          <a:effectLst/>
        </p:spPr>
        <p:txBody>
          <a:bodyPr wrap="square" lIns="91440" tIns="0" rIns="0" bIns="0" numCol="1" anchor="ctr">
            <a:noAutofit/>
          </a:bodyPr>
          <a:lstStyle/>
          <a:p>
            <a:pPr indent="9525" defTabSz="685783" hangingPunct="1">
              <a:lnSpc>
                <a:spcPct val="90000"/>
              </a:lnSpc>
              <a:defRPr sz="800">
                <a:solidFill>
                  <a:srgbClr val="FFFFFF"/>
                </a:solidFill>
                <a:latin typeface="IBM Plex Sans"/>
                <a:ea typeface="IBM Plex Sans"/>
                <a:cs typeface="IBM Plex Sans"/>
                <a:sym typeface="IBM Plex Sans"/>
              </a:defRPr>
            </a:pPr>
            <a:r>
              <a:rPr lang="en-US" sz="1050" dirty="0">
                <a:solidFill>
                  <a:srgbClr val="FFFFFF"/>
                </a:solidFill>
                <a:latin typeface="Helvetica Neue Medium" charset="0"/>
                <a:ea typeface="Helvetica Neue Medium" charset="0"/>
                <a:cs typeface="Helvetica Neue Medium" charset="0"/>
              </a:rPr>
              <a:t>CPD install</a:t>
            </a:r>
          </a:p>
        </p:txBody>
      </p:sp>
      <p:sp>
        <p:nvSpPr>
          <p:cNvPr id="9" name="Chevron">
            <a:extLst>
              <a:ext uri="{FF2B5EF4-FFF2-40B4-BE49-F238E27FC236}">
                <a16:creationId xmlns:a16="http://schemas.microsoft.com/office/drawing/2014/main" id="{A89A80D3-2F47-8240-8CF9-2E48FBE5034A}"/>
              </a:ext>
            </a:extLst>
          </p:cNvPr>
          <p:cNvSpPr/>
          <p:nvPr/>
        </p:nvSpPr>
        <p:spPr>
          <a:xfrm>
            <a:off x="7069086" y="1134363"/>
            <a:ext cx="1442797" cy="751333"/>
          </a:xfrm>
          <a:prstGeom prst="chevron">
            <a:avLst>
              <a:gd name="adj" fmla="val 16143"/>
            </a:avLst>
          </a:prstGeom>
          <a:solidFill>
            <a:schemeClr val="bg2">
              <a:lumMod val="20000"/>
              <a:lumOff val="80000"/>
            </a:schemeClr>
          </a:solidFill>
          <a:ln w="12700" cap="flat">
            <a:solidFill>
              <a:schemeClr val="tx1"/>
            </a:solidFill>
            <a:miter lim="400000"/>
          </a:ln>
          <a:effectLst/>
        </p:spPr>
        <p:txBody>
          <a:bodyPr wrap="square" lIns="91440" tIns="0" rIns="0" bIns="0" numCol="1" anchor="ctr">
            <a:noAutofit/>
          </a:bodyPr>
          <a:lstStyle/>
          <a:p>
            <a:pPr indent="9525" defTabSz="685783" hangingPunct="1">
              <a:lnSpc>
                <a:spcPct val="90000"/>
              </a:lnSpc>
              <a:defRPr sz="800">
                <a:solidFill>
                  <a:srgbClr val="FFFFFF"/>
                </a:solidFill>
                <a:latin typeface="IBM Plex Sans"/>
                <a:ea typeface="IBM Plex Sans"/>
                <a:cs typeface="IBM Plex Sans"/>
                <a:sym typeface="IBM Plex Sans"/>
              </a:defRPr>
            </a:pPr>
            <a:r>
              <a:rPr lang="en-US" sz="1050" dirty="0">
                <a:solidFill>
                  <a:schemeClr val="tx2">
                    <a:lumMod val="75000"/>
                  </a:schemeClr>
                </a:solidFill>
                <a:latin typeface="Helvetica Neue Medium" charset="0"/>
                <a:ea typeface="Helvetica Neue Medium" charset="0"/>
                <a:cs typeface="Helvetica Neue Medium" charset="0"/>
              </a:rPr>
              <a:t>Add-on install</a:t>
            </a:r>
          </a:p>
        </p:txBody>
      </p:sp>
      <p:sp>
        <p:nvSpPr>
          <p:cNvPr id="10" name="Chevron">
            <a:extLst>
              <a:ext uri="{FF2B5EF4-FFF2-40B4-BE49-F238E27FC236}">
                <a16:creationId xmlns:a16="http://schemas.microsoft.com/office/drawing/2014/main" id="{ED3ABD97-38B7-D948-B81D-A72A7FCE72EA}"/>
              </a:ext>
            </a:extLst>
          </p:cNvPr>
          <p:cNvSpPr/>
          <p:nvPr/>
        </p:nvSpPr>
        <p:spPr>
          <a:xfrm>
            <a:off x="3212136" y="1134363"/>
            <a:ext cx="1433366" cy="751333"/>
          </a:xfrm>
          <a:prstGeom prst="chevron">
            <a:avLst>
              <a:gd name="adj" fmla="val 16143"/>
            </a:avLst>
          </a:prstGeom>
          <a:solidFill>
            <a:schemeClr val="bg2">
              <a:lumMod val="75000"/>
            </a:schemeClr>
          </a:solidFill>
          <a:ln w="12700" cap="flat">
            <a:noFill/>
            <a:miter lim="400000"/>
          </a:ln>
          <a:effectLst/>
        </p:spPr>
        <p:txBody>
          <a:bodyPr wrap="square" lIns="91440" tIns="0" rIns="0" bIns="0" numCol="1" anchor="ctr">
            <a:noAutofit/>
          </a:bodyPr>
          <a:lstStyle/>
          <a:p>
            <a:pPr indent="9525" defTabSz="685783" hangingPunct="1">
              <a:lnSpc>
                <a:spcPct val="90000"/>
              </a:lnSpc>
              <a:defRPr sz="800">
                <a:solidFill>
                  <a:srgbClr val="FFFFFF"/>
                </a:solidFill>
                <a:latin typeface="IBM Plex Sans"/>
                <a:ea typeface="IBM Plex Sans"/>
                <a:cs typeface="IBM Plex Sans"/>
                <a:sym typeface="IBM Plex Sans"/>
              </a:defRPr>
            </a:pPr>
            <a:r>
              <a:rPr lang="en-US" sz="1050" dirty="0">
                <a:solidFill>
                  <a:srgbClr val="FFFFFF"/>
                </a:solidFill>
                <a:latin typeface="Helvetica Neue Medium" charset="0"/>
                <a:ea typeface="Helvetica Neue Medium" charset="0"/>
                <a:cs typeface="Helvetica Neue Medium" charset="0"/>
              </a:rPr>
              <a:t>OpenShift installation</a:t>
            </a:r>
          </a:p>
        </p:txBody>
      </p:sp>
      <p:sp>
        <p:nvSpPr>
          <p:cNvPr id="11" name="Shape">
            <a:extLst>
              <a:ext uri="{FF2B5EF4-FFF2-40B4-BE49-F238E27FC236}">
                <a16:creationId xmlns:a16="http://schemas.microsoft.com/office/drawing/2014/main" id="{BC094759-749F-2A40-B1AC-043537F79D7A}"/>
              </a:ext>
            </a:extLst>
          </p:cNvPr>
          <p:cNvSpPr/>
          <p:nvPr/>
        </p:nvSpPr>
        <p:spPr>
          <a:xfrm>
            <a:off x="586922" y="1115781"/>
            <a:ext cx="1423937" cy="7510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398" y="0"/>
                </a:lnTo>
                <a:lnTo>
                  <a:pt x="21600" y="10800"/>
                </a:lnTo>
                <a:lnTo>
                  <a:pt x="19398" y="21600"/>
                </a:lnTo>
                <a:lnTo>
                  <a:pt x="0" y="21600"/>
                </a:lnTo>
                <a:close/>
              </a:path>
            </a:pathLst>
          </a:custGeom>
          <a:solidFill>
            <a:schemeClr val="bg1">
              <a:lumMod val="85000"/>
              <a:lumOff val="15000"/>
            </a:schemeClr>
          </a:solidFill>
          <a:ln w="12700" cap="flat">
            <a:noFill/>
            <a:miter lim="400000"/>
          </a:ln>
          <a:effectLst/>
        </p:spPr>
        <p:txBody>
          <a:bodyPr wrap="square" lIns="91440" tIns="0" rIns="0" bIns="0" numCol="1" anchor="ctr">
            <a:noAutofit/>
          </a:bodyPr>
          <a:lstStyle/>
          <a:p>
            <a:pPr marL="61912" defTabSz="685783" hangingPunct="1">
              <a:lnSpc>
                <a:spcPct val="90000"/>
              </a:lnSpc>
              <a:defRPr sz="800">
                <a:solidFill>
                  <a:srgbClr val="FFFFFF"/>
                </a:solidFill>
                <a:latin typeface="IBM Plex Sans"/>
                <a:ea typeface="IBM Plex Sans"/>
                <a:cs typeface="IBM Plex Sans"/>
                <a:sym typeface="IBM Plex Sans"/>
              </a:defRPr>
            </a:pPr>
            <a:r>
              <a:rPr lang="en-US" sz="1050" dirty="0">
                <a:solidFill>
                  <a:srgbClr val="FFFFFF"/>
                </a:solidFill>
                <a:latin typeface="Helvetica Neue Medium" charset="0"/>
                <a:ea typeface="Helvetica Neue Medium" charset="0"/>
                <a:cs typeface="Helvetica Neue Medium" charset="0"/>
              </a:rPr>
              <a:t>Provision VM</a:t>
            </a:r>
          </a:p>
        </p:txBody>
      </p:sp>
      <p:sp>
        <p:nvSpPr>
          <p:cNvPr id="12" name="A Watson Teacher  can manage all data and models needed for training any Watson service from the same place.">
            <a:extLst>
              <a:ext uri="{FF2B5EF4-FFF2-40B4-BE49-F238E27FC236}">
                <a16:creationId xmlns:a16="http://schemas.microsoft.com/office/drawing/2014/main" id="{EE8C1DC9-8609-D84A-A072-B766D3BB79B1}"/>
              </a:ext>
            </a:extLst>
          </p:cNvPr>
          <p:cNvSpPr/>
          <p:nvPr/>
        </p:nvSpPr>
        <p:spPr>
          <a:xfrm>
            <a:off x="522709" y="2101821"/>
            <a:ext cx="1138010" cy="7014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defTabSz="457189" hangingPunct="1">
              <a:defRPr sz="800">
                <a:latin typeface="IBM Plex Sans"/>
                <a:ea typeface="IBM Plex Sans"/>
                <a:cs typeface="IBM Plex Sans"/>
                <a:sym typeface="IBM Plex Sans"/>
              </a:defRPr>
            </a:pPr>
            <a:r>
              <a:rPr lang="en-US" sz="1000" b="1" kern="1200" dirty="0">
                <a:solidFill>
                  <a:srgbClr val="FFFFFF"/>
                </a:solidFill>
              </a:rPr>
              <a:t>Provision VMs</a:t>
            </a:r>
            <a:r>
              <a:rPr lang="en-US" sz="1000" kern="1200" dirty="0">
                <a:solidFill>
                  <a:srgbClr val="FFFFFF"/>
                </a:solidFill>
              </a:rPr>
              <a:t> according to the deployment architecture and detailed requirement for each type of nodes</a:t>
            </a:r>
            <a:endParaRPr sz="1000" kern="1200" dirty="0">
              <a:solidFill>
                <a:srgbClr val="FFFFFF"/>
              </a:solidFill>
            </a:endParaRPr>
          </a:p>
        </p:txBody>
      </p:sp>
      <p:sp>
        <p:nvSpPr>
          <p:cNvPr id="13" name="A Watson Teacher  can identify the data needed to train Watson to understand my domain.">
            <a:extLst>
              <a:ext uri="{FF2B5EF4-FFF2-40B4-BE49-F238E27FC236}">
                <a16:creationId xmlns:a16="http://schemas.microsoft.com/office/drawing/2014/main" id="{276E8A1C-1983-EB49-9F1E-E715B430B299}"/>
              </a:ext>
            </a:extLst>
          </p:cNvPr>
          <p:cNvSpPr/>
          <p:nvPr/>
        </p:nvSpPr>
        <p:spPr>
          <a:xfrm>
            <a:off x="4601363" y="2096507"/>
            <a:ext cx="1275200" cy="21079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defTabSz="457189" hangingPunct="1">
              <a:defRPr sz="800">
                <a:latin typeface="IBM Plex Sans"/>
                <a:ea typeface="IBM Plex Sans"/>
                <a:cs typeface="IBM Plex Sans"/>
                <a:sym typeface="IBM Plex Sans"/>
              </a:defRPr>
            </a:pPr>
            <a:r>
              <a:rPr lang="en-US" sz="1000" b="1" kern="1200" dirty="0">
                <a:solidFill>
                  <a:srgbClr val="FFFFFF"/>
                </a:solidFill>
              </a:rPr>
              <a:t>Set up Storage </a:t>
            </a:r>
            <a:r>
              <a:rPr lang="en-US" sz="1000" kern="1200" dirty="0">
                <a:solidFill>
                  <a:srgbClr val="FFFFFF"/>
                </a:solidFill>
              </a:rPr>
              <a:t>required for Cloud Pak and Watson.</a:t>
            </a:r>
          </a:p>
          <a:p>
            <a:pPr defTabSz="457189" hangingPunct="1">
              <a:defRPr sz="800">
                <a:latin typeface="IBM Plex Sans"/>
                <a:ea typeface="IBM Plex Sans"/>
                <a:cs typeface="IBM Plex Sans"/>
                <a:sym typeface="IBM Plex Sans"/>
              </a:defRPr>
            </a:pPr>
            <a:endParaRPr lang="en-US" sz="1000" kern="1200" dirty="0">
              <a:solidFill>
                <a:srgbClr val="FFFFFF"/>
              </a:solidFill>
            </a:endParaRPr>
          </a:p>
          <a:p>
            <a:pPr defTabSz="457189" hangingPunct="1">
              <a:defRPr sz="800">
                <a:latin typeface="IBM Plex Sans"/>
                <a:ea typeface="IBM Plex Sans"/>
                <a:cs typeface="IBM Plex Sans"/>
                <a:sym typeface="IBM Plex Sans"/>
              </a:defRPr>
            </a:pPr>
            <a:r>
              <a:rPr lang="en-US" sz="1000" kern="1200" dirty="0">
                <a:solidFill>
                  <a:srgbClr val="FFFFFF"/>
                </a:solidFill>
              </a:rPr>
              <a:t>NFS or </a:t>
            </a:r>
            <a:r>
              <a:rPr lang="en-US" sz="1000" kern="1200" dirty="0" err="1">
                <a:solidFill>
                  <a:srgbClr val="FFFFFF"/>
                </a:solidFill>
              </a:rPr>
              <a:t>Portworx</a:t>
            </a:r>
            <a:r>
              <a:rPr lang="en-US" sz="1000" kern="1200" dirty="0">
                <a:solidFill>
                  <a:srgbClr val="FFFFFF"/>
                </a:solidFill>
              </a:rPr>
              <a:t> can be used for CP4D</a:t>
            </a:r>
          </a:p>
          <a:p>
            <a:pPr defTabSz="457189" hangingPunct="1">
              <a:defRPr sz="800">
                <a:latin typeface="IBM Plex Sans"/>
                <a:ea typeface="IBM Plex Sans"/>
                <a:cs typeface="IBM Plex Sans"/>
                <a:sym typeface="IBM Plex Sans"/>
              </a:defRPr>
            </a:pPr>
            <a:endParaRPr lang="en-US" sz="1000" kern="1200" dirty="0">
              <a:solidFill>
                <a:srgbClr val="FFFFFF"/>
              </a:solidFill>
            </a:endParaRPr>
          </a:p>
          <a:p>
            <a:pPr defTabSz="457189" hangingPunct="1">
              <a:defRPr sz="800">
                <a:latin typeface="IBM Plex Sans"/>
                <a:ea typeface="IBM Plex Sans"/>
                <a:cs typeface="IBM Plex Sans"/>
                <a:sym typeface="IBM Plex Sans"/>
              </a:defRPr>
            </a:pPr>
            <a:r>
              <a:rPr lang="en-US" sz="1000" kern="1200" dirty="0" err="1">
                <a:solidFill>
                  <a:srgbClr val="FFFFFF"/>
                </a:solidFill>
              </a:rPr>
              <a:t>Portworx</a:t>
            </a:r>
            <a:r>
              <a:rPr lang="en-US" sz="1000" kern="1200" dirty="0">
                <a:solidFill>
                  <a:srgbClr val="FFFFFF"/>
                </a:solidFill>
              </a:rPr>
              <a:t> required for Watson Install</a:t>
            </a:r>
          </a:p>
          <a:p>
            <a:pPr defTabSz="457189" hangingPunct="1">
              <a:defRPr sz="800">
                <a:latin typeface="IBM Plex Sans"/>
                <a:ea typeface="IBM Plex Sans"/>
                <a:cs typeface="IBM Plex Sans"/>
                <a:sym typeface="IBM Plex Sans"/>
              </a:defRPr>
            </a:pPr>
            <a:endParaRPr lang="en-US" sz="1000" kern="1200" dirty="0">
              <a:solidFill>
                <a:srgbClr val="FFFFFF"/>
              </a:solidFill>
            </a:endParaRPr>
          </a:p>
        </p:txBody>
      </p:sp>
      <p:sp>
        <p:nvSpPr>
          <p:cNvPr id="14" name="A Watson Teacher can quickly create a client ready model of Watson VR in any domain in less than a day worth of work.">
            <a:extLst>
              <a:ext uri="{FF2B5EF4-FFF2-40B4-BE49-F238E27FC236}">
                <a16:creationId xmlns:a16="http://schemas.microsoft.com/office/drawing/2014/main" id="{1C3F12D4-180C-0A4F-8589-C58219B36823}"/>
              </a:ext>
            </a:extLst>
          </p:cNvPr>
          <p:cNvSpPr/>
          <p:nvPr/>
        </p:nvSpPr>
        <p:spPr>
          <a:xfrm>
            <a:off x="5935826" y="2096507"/>
            <a:ext cx="1442797" cy="22393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defTabSz="457189" hangingPunct="1">
              <a:defRPr sz="800">
                <a:latin typeface="IBM Plex Sans"/>
                <a:ea typeface="IBM Plex Sans"/>
                <a:cs typeface="IBM Plex Sans"/>
                <a:sym typeface="IBM Plex Sans"/>
              </a:defRPr>
            </a:pPr>
            <a:r>
              <a:rPr lang="en-US" sz="1000" b="1" kern="1200" dirty="0">
                <a:solidFill>
                  <a:srgbClr val="FFFFFF"/>
                </a:solidFill>
              </a:rPr>
              <a:t>Deploy </a:t>
            </a:r>
            <a:r>
              <a:rPr lang="en-US" sz="1000" kern="1200" dirty="0">
                <a:solidFill>
                  <a:srgbClr val="FFFFFF"/>
                </a:solidFill>
              </a:rPr>
              <a:t>CPD Control Plane to the  OCP cluster</a:t>
            </a:r>
          </a:p>
          <a:p>
            <a:pPr defTabSz="457189" hangingPunct="1">
              <a:defRPr sz="800">
                <a:latin typeface="IBM Plex Sans"/>
                <a:ea typeface="IBM Plex Sans"/>
                <a:cs typeface="IBM Plex Sans"/>
                <a:sym typeface="IBM Plex Sans"/>
              </a:defRPr>
            </a:pPr>
            <a:endParaRPr lang="en-US" sz="1000" kern="1200" dirty="0">
              <a:solidFill>
                <a:srgbClr val="FFFFFF"/>
              </a:solidFill>
            </a:endParaRPr>
          </a:p>
          <a:p>
            <a:pPr marL="171450" indent="-171450" defTabSz="457189" hangingPunct="1">
              <a:buFont typeface="Arial" panose="020B0604020202020204" pitchFamily="34" charset="0"/>
              <a:buChar char="•"/>
              <a:defRPr sz="800">
                <a:latin typeface="IBM Plex Sans"/>
                <a:ea typeface="IBM Plex Sans"/>
                <a:cs typeface="IBM Plex Sans"/>
                <a:sym typeface="IBM Plex Sans"/>
              </a:defRPr>
            </a:pPr>
            <a:r>
              <a:rPr lang="en-US" sz="1000" kern="1200" dirty="0">
                <a:solidFill>
                  <a:srgbClr val="FFFFFF"/>
                </a:solidFill>
              </a:rPr>
              <a:t>Download Installer and Key from PPA</a:t>
            </a:r>
          </a:p>
          <a:p>
            <a:pPr marL="171450" indent="-171450" defTabSz="457189" hangingPunct="1">
              <a:buFont typeface="Arial" panose="020B0604020202020204" pitchFamily="34" charset="0"/>
              <a:buChar char="•"/>
              <a:defRPr sz="800">
                <a:latin typeface="IBM Plex Sans"/>
                <a:ea typeface="IBM Plex Sans"/>
                <a:cs typeface="IBM Plex Sans"/>
                <a:sym typeface="IBM Plex Sans"/>
              </a:defRPr>
            </a:pPr>
            <a:r>
              <a:rPr lang="en-US" sz="1000" kern="1200" dirty="0">
                <a:solidFill>
                  <a:srgbClr val="FFFFFF"/>
                </a:solidFill>
              </a:rPr>
              <a:t>Update the “</a:t>
            </a:r>
            <a:r>
              <a:rPr lang="en-US" sz="1000" kern="1200" dirty="0" err="1">
                <a:solidFill>
                  <a:srgbClr val="FFFFFF"/>
                </a:solidFill>
              </a:rPr>
              <a:t>repo.yaml</a:t>
            </a:r>
            <a:r>
              <a:rPr lang="en-US" sz="1000" kern="1200" dirty="0">
                <a:solidFill>
                  <a:srgbClr val="FFFFFF"/>
                </a:solidFill>
              </a:rPr>
              <a:t>”</a:t>
            </a:r>
          </a:p>
          <a:p>
            <a:pPr marL="171450" indent="-171450" defTabSz="457189" hangingPunct="1">
              <a:buFont typeface="Arial" panose="020B0604020202020204" pitchFamily="34" charset="0"/>
              <a:buChar char="•"/>
              <a:defRPr sz="800">
                <a:latin typeface="IBM Plex Sans"/>
                <a:ea typeface="IBM Plex Sans"/>
                <a:cs typeface="IBM Plex Sans"/>
                <a:sym typeface="IBM Plex Sans"/>
              </a:defRPr>
            </a:pPr>
            <a:r>
              <a:rPr lang="en-US" sz="1000" kern="1200" dirty="0">
                <a:solidFill>
                  <a:srgbClr val="FFFFFF"/>
                </a:solidFill>
              </a:rPr>
              <a:t>Download assembly</a:t>
            </a:r>
          </a:p>
          <a:p>
            <a:pPr marL="171450" indent="-171450" defTabSz="457189" hangingPunct="1">
              <a:buFont typeface="Arial" panose="020B0604020202020204" pitchFamily="34" charset="0"/>
              <a:buChar char="•"/>
              <a:defRPr sz="800">
                <a:latin typeface="IBM Plex Sans"/>
                <a:ea typeface="IBM Plex Sans"/>
                <a:cs typeface="IBM Plex Sans"/>
                <a:sym typeface="IBM Plex Sans"/>
              </a:defRPr>
            </a:pPr>
            <a:r>
              <a:rPr lang="en-US" sz="1000" kern="1200" dirty="0">
                <a:solidFill>
                  <a:srgbClr val="FFFFFF"/>
                </a:solidFill>
              </a:rPr>
              <a:t>Transfer the Image</a:t>
            </a:r>
          </a:p>
          <a:p>
            <a:pPr marL="171450" indent="-171450" defTabSz="457189" hangingPunct="1">
              <a:buFont typeface="Arial" panose="020B0604020202020204" pitchFamily="34" charset="0"/>
              <a:buChar char="•"/>
              <a:defRPr sz="800">
                <a:latin typeface="IBM Plex Sans"/>
                <a:ea typeface="IBM Plex Sans"/>
                <a:cs typeface="IBM Plex Sans"/>
                <a:sym typeface="IBM Plex Sans"/>
              </a:defRPr>
            </a:pPr>
            <a:r>
              <a:rPr lang="en-US" sz="1000" kern="1200" dirty="0">
                <a:solidFill>
                  <a:srgbClr val="FFFFFF"/>
                </a:solidFill>
              </a:rPr>
              <a:t>Install the Assembly</a:t>
            </a:r>
            <a:endParaRPr sz="1000" kern="1200" dirty="0">
              <a:solidFill>
                <a:srgbClr val="FFFFFF"/>
              </a:solidFill>
            </a:endParaRPr>
          </a:p>
        </p:txBody>
      </p:sp>
      <p:sp>
        <p:nvSpPr>
          <p:cNvPr id="15" name="As a Watson Teacher I can know how my work impacts Watson’s understanding of my domain, and I can communicate the outcome with my team in one click.">
            <a:extLst>
              <a:ext uri="{FF2B5EF4-FFF2-40B4-BE49-F238E27FC236}">
                <a16:creationId xmlns:a16="http://schemas.microsoft.com/office/drawing/2014/main" id="{F8862AD6-A064-3540-BE39-2B779A401841}"/>
              </a:ext>
            </a:extLst>
          </p:cNvPr>
          <p:cNvSpPr/>
          <p:nvPr/>
        </p:nvSpPr>
        <p:spPr>
          <a:xfrm>
            <a:off x="7389183" y="2096507"/>
            <a:ext cx="1400554" cy="15605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defTabSz="457189" hangingPunct="1">
              <a:defRPr sz="800">
                <a:latin typeface="IBM Plex Sans"/>
                <a:ea typeface="IBM Plex Sans"/>
                <a:cs typeface="IBM Plex Sans"/>
                <a:sym typeface="IBM Plex Sans"/>
              </a:defRPr>
            </a:pPr>
            <a:r>
              <a:rPr lang="en-US" sz="1000" b="1" kern="1200" dirty="0">
                <a:solidFill>
                  <a:srgbClr val="FFFFFF"/>
                </a:solidFill>
              </a:rPr>
              <a:t>Deploy</a:t>
            </a:r>
            <a:r>
              <a:rPr lang="en-US" sz="1000" kern="1200" dirty="0">
                <a:solidFill>
                  <a:srgbClr val="FFFFFF"/>
                </a:solidFill>
              </a:rPr>
              <a:t> Watson Extension(s)</a:t>
            </a:r>
          </a:p>
          <a:p>
            <a:pPr defTabSz="457189" hangingPunct="1">
              <a:defRPr sz="800">
                <a:latin typeface="IBM Plex Sans"/>
                <a:ea typeface="IBM Plex Sans"/>
                <a:cs typeface="IBM Plex Sans"/>
                <a:sym typeface="IBM Plex Sans"/>
              </a:defRPr>
            </a:pPr>
            <a:endParaRPr lang="en-US" sz="1000" kern="1200" dirty="0">
              <a:solidFill>
                <a:srgbClr val="FFFFFF"/>
              </a:solidFill>
            </a:endParaRPr>
          </a:p>
          <a:p>
            <a:pPr marL="171450" indent="-171450" defTabSz="457189" hangingPunct="1">
              <a:buFont typeface="Arial" panose="020B0604020202020204" pitchFamily="34" charset="0"/>
              <a:buChar char="•"/>
              <a:defRPr sz="800">
                <a:latin typeface="IBM Plex Sans"/>
                <a:ea typeface="IBM Plex Sans"/>
                <a:cs typeface="IBM Plex Sans"/>
                <a:sym typeface="IBM Plex Sans"/>
              </a:defRPr>
            </a:pPr>
            <a:r>
              <a:rPr lang="en-US" sz="1000" kern="1200" dirty="0">
                <a:solidFill>
                  <a:srgbClr val="FFFFFF"/>
                </a:solidFill>
              </a:rPr>
              <a:t>Download PPA</a:t>
            </a:r>
          </a:p>
          <a:p>
            <a:pPr marL="171450" indent="-171450" defTabSz="457189" hangingPunct="1">
              <a:buFont typeface="Arial" panose="020B0604020202020204" pitchFamily="34" charset="0"/>
              <a:buChar char="•"/>
              <a:defRPr sz="800">
                <a:latin typeface="IBM Plex Sans"/>
                <a:ea typeface="IBM Plex Sans"/>
                <a:cs typeface="IBM Plex Sans"/>
                <a:sym typeface="IBM Plex Sans"/>
              </a:defRPr>
            </a:pPr>
            <a:r>
              <a:rPr lang="en-US" sz="1000" kern="1200" dirty="0">
                <a:solidFill>
                  <a:srgbClr val="FFFFFF"/>
                </a:solidFill>
              </a:rPr>
              <a:t>Run pre-install steps</a:t>
            </a:r>
          </a:p>
          <a:p>
            <a:pPr marL="171450" indent="-171450" defTabSz="457189" hangingPunct="1">
              <a:buFont typeface="Arial" panose="020B0604020202020204" pitchFamily="34" charset="0"/>
              <a:buChar char="•"/>
              <a:defRPr sz="800">
                <a:latin typeface="IBM Plex Sans"/>
                <a:ea typeface="IBM Plex Sans"/>
                <a:cs typeface="IBM Plex Sans"/>
                <a:sym typeface="IBM Plex Sans"/>
              </a:defRPr>
            </a:pPr>
            <a:r>
              <a:rPr lang="en-US" sz="1000" kern="1200" dirty="0">
                <a:solidFill>
                  <a:srgbClr val="FFFFFF"/>
                </a:solidFill>
              </a:rPr>
              <a:t>Deploy.sh / helm install</a:t>
            </a:r>
          </a:p>
          <a:p>
            <a:pPr marL="171450" indent="-171450" defTabSz="457189" hangingPunct="1">
              <a:buFont typeface="Arial" panose="020B0604020202020204" pitchFamily="34" charset="0"/>
              <a:buChar char="•"/>
              <a:defRPr sz="800">
                <a:latin typeface="IBM Plex Sans"/>
                <a:ea typeface="IBM Plex Sans"/>
                <a:cs typeface="IBM Plex Sans"/>
                <a:sym typeface="IBM Plex Sans"/>
              </a:defRPr>
            </a:pPr>
            <a:r>
              <a:rPr lang="en-US" sz="1000" kern="1200" dirty="0">
                <a:solidFill>
                  <a:srgbClr val="FFFFFF"/>
                </a:solidFill>
              </a:rPr>
              <a:t>Provision Instance</a:t>
            </a:r>
          </a:p>
          <a:p>
            <a:pPr defTabSz="457189" hangingPunct="1">
              <a:defRPr sz="800">
                <a:latin typeface="IBM Plex Sans"/>
                <a:ea typeface="IBM Plex Sans"/>
                <a:cs typeface="IBM Plex Sans"/>
                <a:sym typeface="IBM Plex Sans"/>
              </a:defRPr>
            </a:pPr>
            <a:endParaRPr lang="en-US" sz="1000" kern="1200" dirty="0">
              <a:solidFill>
                <a:srgbClr val="FFFFFF"/>
              </a:solidFill>
            </a:endParaRPr>
          </a:p>
        </p:txBody>
      </p:sp>
      <p:sp>
        <p:nvSpPr>
          <p:cNvPr id="16" name="A Watson Teacher  can manage all data and models needed for training any Watson service from the same place.">
            <a:extLst>
              <a:ext uri="{FF2B5EF4-FFF2-40B4-BE49-F238E27FC236}">
                <a16:creationId xmlns:a16="http://schemas.microsoft.com/office/drawing/2014/main" id="{5293E0BB-0D47-D14C-8198-CBD93A71B8D9}"/>
              </a:ext>
            </a:extLst>
          </p:cNvPr>
          <p:cNvSpPr/>
          <p:nvPr/>
        </p:nvSpPr>
        <p:spPr>
          <a:xfrm>
            <a:off x="3245300" y="2093924"/>
            <a:ext cx="1275198" cy="24507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defTabSz="457189" hangingPunct="1">
              <a:defRPr sz="800">
                <a:latin typeface="IBM Plex Sans"/>
                <a:ea typeface="IBM Plex Sans"/>
                <a:cs typeface="IBM Plex Sans"/>
                <a:sym typeface="IBM Plex Sans"/>
              </a:defRPr>
            </a:pPr>
            <a:r>
              <a:rPr lang="en-US" sz="1000" b="1" kern="1200" dirty="0">
                <a:solidFill>
                  <a:srgbClr val="FFFFFF"/>
                </a:solidFill>
              </a:rPr>
              <a:t>Install </a:t>
            </a:r>
            <a:r>
              <a:rPr lang="en-US" sz="1000" b="1" kern="1200" dirty="0" err="1">
                <a:solidFill>
                  <a:srgbClr val="FFFFFF"/>
                </a:solidFill>
              </a:rPr>
              <a:t>Openshift</a:t>
            </a:r>
            <a:r>
              <a:rPr lang="en-US" sz="1000" kern="1200" dirty="0">
                <a:solidFill>
                  <a:srgbClr val="FFFFFF"/>
                </a:solidFill>
              </a:rPr>
              <a:t> 3.11 on the provisioned environment</a:t>
            </a:r>
          </a:p>
          <a:p>
            <a:pPr marL="171450" indent="-171450" defTabSz="457189" hangingPunct="1">
              <a:buFont typeface="Arial" panose="020B0604020202020204" pitchFamily="34" charset="0"/>
              <a:buChar char="•"/>
              <a:defRPr sz="800">
                <a:latin typeface="IBM Plex Sans"/>
                <a:ea typeface="IBM Plex Sans"/>
                <a:cs typeface="IBM Plex Sans"/>
                <a:sym typeface="IBM Plex Sans"/>
              </a:defRPr>
            </a:pPr>
            <a:r>
              <a:rPr lang="en-US" sz="1000" kern="1200" dirty="0">
                <a:solidFill>
                  <a:srgbClr val="FFFFFF"/>
                </a:solidFill>
              </a:rPr>
              <a:t>Install with Inventory file and ansible scripts</a:t>
            </a:r>
          </a:p>
          <a:p>
            <a:pPr marL="171450" indent="-171450" defTabSz="457189" hangingPunct="1">
              <a:buFont typeface="Arial" panose="020B0604020202020204" pitchFamily="34" charset="0"/>
              <a:buChar char="•"/>
              <a:defRPr sz="800">
                <a:latin typeface="IBM Plex Sans"/>
                <a:ea typeface="IBM Plex Sans"/>
                <a:cs typeface="IBM Plex Sans"/>
                <a:sym typeface="IBM Plex Sans"/>
              </a:defRPr>
            </a:pPr>
            <a:r>
              <a:rPr lang="en-US" sz="1000" kern="1200" dirty="0">
                <a:solidFill>
                  <a:srgbClr val="FFFFFF"/>
                </a:solidFill>
              </a:rPr>
              <a:t>Setup Users &amp; Permissions</a:t>
            </a:r>
          </a:p>
          <a:p>
            <a:pPr defTabSz="457189" hangingPunct="1">
              <a:defRPr sz="800">
                <a:latin typeface="IBM Plex Sans"/>
                <a:ea typeface="IBM Plex Sans"/>
                <a:cs typeface="IBM Plex Sans"/>
                <a:sym typeface="IBM Plex Sans"/>
              </a:defRPr>
            </a:pPr>
            <a:endParaRPr lang="en-US" sz="1000" kern="1200" dirty="0">
              <a:solidFill>
                <a:srgbClr val="FFFFFF"/>
              </a:solidFill>
            </a:endParaRPr>
          </a:p>
          <a:p>
            <a:pPr defTabSz="457189" hangingPunct="1">
              <a:defRPr sz="800">
                <a:latin typeface="IBM Plex Sans"/>
                <a:ea typeface="IBM Plex Sans"/>
                <a:cs typeface="IBM Plex Sans"/>
                <a:sym typeface="IBM Plex Sans"/>
              </a:defRPr>
            </a:pPr>
            <a:r>
              <a:rPr lang="en-US" sz="1000" kern="1200" dirty="0">
                <a:solidFill>
                  <a:srgbClr val="FFFFFF"/>
                </a:solidFill>
              </a:rPr>
              <a:t>Important:  CRI-O required for </a:t>
            </a:r>
            <a:r>
              <a:rPr lang="en-US" sz="1000" kern="1200" dirty="0" err="1">
                <a:solidFill>
                  <a:srgbClr val="FFFFFF"/>
                </a:solidFill>
              </a:rPr>
              <a:t>Portworx</a:t>
            </a:r>
            <a:endParaRPr lang="en-US" sz="1000" kern="1200" dirty="0">
              <a:solidFill>
                <a:srgbClr val="FFFFFF"/>
              </a:solidFill>
            </a:endParaRPr>
          </a:p>
          <a:p>
            <a:pPr defTabSz="457189" hangingPunct="1">
              <a:defRPr sz="800">
                <a:latin typeface="IBM Plex Sans"/>
                <a:ea typeface="IBM Plex Sans"/>
                <a:cs typeface="IBM Plex Sans"/>
                <a:sym typeface="IBM Plex Sans"/>
              </a:defRPr>
            </a:pPr>
            <a:endParaRPr lang="en-US" sz="1000" kern="1200" dirty="0">
              <a:solidFill>
                <a:srgbClr val="FFFFFF"/>
              </a:solidFill>
            </a:endParaRPr>
          </a:p>
          <a:p>
            <a:pPr defTabSz="457189" hangingPunct="1">
              <a:defRPr sz="800">
                <a:latin typeface="IBM Plex Sans"/>
                <a:ea typeface="IBM Plex Sans"/>
                <a:cs typeface="IBM Plex Sans"/>
                <a:sym typeface="IBM Plex Sans"/>
              </a:defRPr>
            </a:pPr>
            <a:endParaRPr sz="1000" kern="1200" dirty="0">
              <a:solidFill>
                <a:srgbClr val="FFFFFF"/>
              </a:solidFill>
            </a:endParaRPr>
          </a:p>
        </p:txBody>
      </p:sp>
      <p:sp>
        <p:nvSpPr>
          <p:cNvPr id="18" name="Chevron">
            <a:extLst>
              <a:ext uri="{FF2B5EF4-FFF2-40B4-BE49-F238E27FC236}">
                <a16:creationId xmlns:a16="http://schemas.microsoft.com/office/drawing/2014/main" id="{4765D583-B5A2-F648-8E5A-D94BE49F2AE8}"/>
              </a:ext>
            </a:extLst>
          </p:cNvPr>
          <p:cNvSpPr/>
          <p:nvPr/>
        </p:nvSpPr>
        <p:spPr>
          <a:xfrm>
            <a:off x="1882671" y="1125248"/>
            <a:ext cx="1442797" cy="751333"/>
          </a:xfrm>
          <a:prstGeom prst="chevron">
            <a:avLst>
              <a:gd name="adj" fmla="val 16143"/>
            </a:avLst>
          </a:prstGeom>
          <a:solidFill>
            <a:schemeClr val="bg2">
              <a:lumMod val="40000"/>
              <a:lumOff val="60000"/>
            </a:schemeClr>
          </a:solidFill>
          <a:ln w="12700" cap="flat">
            <a:noFill/>
            <a:miter lim="400000"/>
          </a:ln>
          <a:effectLst/>
        </p:spPr>
        <p:txBody>
          <a:bodyPr wrap="square" lIns="91440" tIns="0" rIns="0" bIns="0" numCol="1" anchor="ctr">
            <a:noAutofit/>
          </a:bodyPr>
          <a:lstStyle/>
          <a:p>
            <a:pPr indent="9525" defTabSz="685783" hangingPunct="1">
              <a:lnSpc>
                <a:spcPct val="90000"/>
              </a:lnSpc>
              <a:defRPr sz="800">
                <a:solidFill>
                  <a:srgbClr val="FFFFFF"/>
                </a:solidFill>
                <a:latin typeface="IBM Plex Sans"/>
                <a:ea typeface="IBM Plex Sans"/>
                <a:cs typeface="IBM Plex Sans"/>
                <a:sym typeface="IBM Plex Sans"/>
              </a:defRPr>
            </a:pPr>
            <a:r>
              <a:rPr lang="en-US" sz="1050" dirty="0">
                <a:solidFill>
                  <a:srgbClr val="FFFFFF"/>
                </a:solidFill>
                <a:latin typeface="Helvetica Neue Medium" charset="0"/>
                <a:ea typeface="Helvetica Neue Medium" charset="0"/>
                <a:cs typeface="Helvetica Neue Medium" charset="0"/>
              </a:rPr>
              <a:t>Prepare Nodes</a:t>
            </a:r>
          </a:p>
        </p:txBody>
      </p:sp>
      <p:sp>
        <p:nvSpPr>
          <p:cNvPr id="19" name="A Watson Teacher  can manage all data and models needed for training any Watson service from the same place.">
            <a:extLst>
              <a:ext uri="{FF2B5EF4-FFF2-40B4-BE49-F238E27FC236}">
                <a16:creationId xmlns:a16="http://schemas.microsoft.com/office/drawing/2014/main" id="{65BA5329-B9E0-894F-A9AB-7C916F8474EC}"/>
              </a:ext>
            </a:extLst>
          </p:cNvPr>
          <p:cNvSpPr/>
          <p:nvPr/>
        </p:nvSpPr>
        <p:spPr>
          <a:xfrm>
            <a:off x="1749891" y="2089427"/>
            <a:ext cx="1384578" cy="7014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defTabSz="457189" hangingPunct="1">
              <a:defRPr sz="800">
                <a:latin typeface="IBM Plex Sans"/>
                <a:ea typeface="IBM Plex Sans"/>
                <a:cs typeface="IBM Plex Sans"/>
                <a:sym typeface="IBM Plex Sans"/>
              </a:defRPr>
            </a:pPr>
            <a:r>
              <a:rPr lang="en-US" sz="1000" b="1" kern="1200" dirty="0">
                <a:solidFill>
                  <a:srgbClr val="FFFFFF"/>
                </a:solidFill>
              </a:rPr>
              <a:t>Prepare Nodes</a:t>
            </a:r>
            <a:r>
              <a:rPr lang="en-US" sz="1000" kern="1200" dirty="0">
                <a:solidFill>
                  <a:srgbClr val="FFFFFF"/>
                </a:solidFill>
              </a:rPr>
              <a:t> for the OpenShift installation.   </a:t>
            </a:r>
          </a:p>
          <a:p>
            <a:pPr defTabSz="457189" hangingPunct="1">
              <a:defRPr sz="800">
                <a:latin typeface="IBM Plex Sans"/>
                <a:ea typeface="IBM Plex Sans"/>
                <a:cs typeface="IBM Plex Sans"/>
                <a:sym typeface="IBM Plex Sans"/>
              </a:defRPr>
            </a:pPr>
            <a:endParaRPr lang="en-US" sz="1000" kern="1200" dirty="0">
              <a:solidFill>
                <a:srgbClr val="FFFFFF"/>
              </a:solidFill>
            </a:endParaRPr>
          </a:p>
          <a:p>
            <a:pPr marL="171450" indent="-171450" defTabSz="457189" hangingPunct="1">
              <a:buFont typeface="Arial" panose="020B0604020202020204" pitchFamily="34" charset="0"/>
              <a:buChar char="•"/>
              <a:defRPr sz="800">
                <a:latin typeface="IBM Plex Sans"/>
                <a:ea typeface="IBM Plex Sans"/>
                <a:cs typeface="IBM Plex Sans"/>
                <a:sym typeface="IBM Plex Sans"/>
              </a:defRPr>
            </a:pPr>
            <a:r>
              <a:rPr lang="en-US" sz="1000" kern="1200" dirty="0">
                <a:solidFill>
                  <a:srgbClr val="FFFFFF"/>
                </a:solidFill>
              </a:rPr>
              <a:t>IPV4Forwarding</a:t>
            </a:r>
          </a:p>
          <a:p>
            <a:pPr marL="171450" indent="-171450" defTabSz="457189" hangingPunct="1">
              <a:buFont typeface="Arial" panose="020B0604020202020204" pitchFamily="34" charset="0"/>
              <a:buChar char="•"/>
              <a:defRPr sz="800">
                <a:latin typeface="IBM Plex Sans"/>
                <a:ea typeface="IBM Plex Sans"/>
                <a:cs typeface="IBM Plex Sans"/>
                <a:sym typeface="IBM Plex Sans"/>
              </a:defRPr>
            </a:pPr>
            <a:r>
              <a:rPr lang="en-US" sz="1000" kern="1200" dirty="0">
                <a:solidFill>
                  <a:srgbClr val="FFFFFF"/>
                </a:solidFill>
              </a:rPr>
              <a:t>SELINUX enforce</a:t>
            </a:r>
          </a:p>
          <a:p>
            <a:pPr marL="171450" indent="-171450" defTabSz="457189" hangingPunct="1">
              <a:buFont typeface="Arial" panose="020B0604020202020204" pitchFamily="34" charset="0"/>
              <a:buChar char="•"/>
              <a:defRPr sz="800">
                <a:latin typeface="IBM Plex Sans"/>
                <a:ea typeface="IBM Plex Sans"/>
                <a:cs typeface="IBM Plex Sans"/>
                <a:sym typeface="IBM Plex Sans"/>
              </a:defRPr>
            </a:pPr>
            <a:r>
              <a:rPr lang="en-US" sz="1000" kern="1200" dirty="0">
                <a:solidFill>
                  <a:srgbClr val="FFFFFF"/>
                </a:solidFill>
              </a:rPr>
              <a:t>Clock Sync</a:t>
            </a:r>
          </a:p>
          <a:p>
            <a:pPr marL="171450" indent="-171450" defTabSz="457189" hangingPunct="1">
              <a:buFont typeface="Arial" panose="020B0604020202020204" pitchFamily="34" charset="0"/>
              <a:buChar char="•"/>
              <a:defRPr sz="800">
                <a:latin typeface="IBM Plex Sans"/>
                <a:ea typeface="IBM Plex Sans"/>
                <a:cs typeface="IBM Plex Sans"/>
                <a:sym typeface="IBM Plex Sans"/>
              </a:defRPr>
            </a:pPr>
            <a:r>
              <a:rPr lang="en-US" sz="1000" kern="1200" dirty="0">
                <a:solidFill>
                  <a:srgbClr val="FFFFFF"/>
                </a:solidFill>
              </a:rPr>
              <a:t>Docker Disk mount</a:t>
            </a:r>
          </a:p>
          <a:p>
            <a:pPr marL="171450" indent="-171450" defTabSz="457189" hangingPunct="1">
              <a:buFont typeface="Arial" panose="020B0604020202020204" pitchFamily="34" charset="0"/>
              <a:buChar char="•"/>
              <a:defRPr sz="800">
                <a:latin typeface="IBM Plex Sans"/>
                <a:ea typeface="IBM Plex Sans"/>
                <a:cs typeface="IBM Plex Sans"/>
                <a:sym typeface="IBM Plex Sans"/>
              </a:defRPr>
            </a:pPr>
            <a:r>
              <a:rPr lang="en-US" sz="1000" kern="1200" dirty="0">
                <a:solidFill>
                  <a:srgbClr val="FFFFFF"/>
                </a:solidFill>
              </a:rPr>
              <a:t>Enable and start Network Manager</a:t>
            </a:r>
          </a:p>
          <a:p>
            <a:pPr marL="171450" indent="-171450" defTabSz="457189" hangingPunct="1">
              <a:buFont typeface="Arial" panose="020B0604020202020204" pitchFamily="34" charset="0"/>
              <a:buChar char="•"/>
              <a:defRPr sz="800">
                <a:latin typeface="IBM Plex Sans"/>
                <a:ea typeface="IBM Plex Sans"/>
                <a:cs typeface="IBM Plex Sans"/>
                <a:sym typeface="IBM Plex Sans"/>
              </a:defRPr>
            </a:pPr>
            <a:r>
              <a:rPr lang="en-US" sz="1000" kern="1200" dirty="0">
                <a:solidFill>
                  <a:srgbClr val="FFFFFF"/>
                </a:solidFill>
              </a:rPr>
              <a:t>Register machines with RedHat subscription/Pool-Id</a:t>
            </a:r>
          </a:p>
          <a:p>
            <a:pPr marL="171450" indent="-171450" defTabSz="457189" hangingPunct="1">
              <a:buFont typeface="Arial" panose="020B0604020202020204" pitchFamily="34" charset="0"/>
              <a:buChar char="•"/>
              <a:defRPr sz="800">
                <a:latin typeface="IBM Plex Sans"/>
                <a:ea typeface="IBM Plex Sans"/>
                <a:cs typeface="IBM Plex Sans"/>
                <a:sym typeface="IBM Plex Sans"/>
              </a:defRPr>
            </a:pPr>
            <a:r>
              <a:rPr lang="en-US" sz="1000" kern="1200" dirty="0">
                <a:solidFill>
                  <a:srgbClr val="FFFFFF"/>
                </a:solidFill>
              </a:rPr>
              <a:t>Unsubscribe non required RPMs</a:t>
            </a:r>
          </a:p>
          <a:p>
            <a:pPr marL="171450" indent="-171450" defTabSz="457189" hangingPunct="1">
              <a:buFont typeface="Arial" panose="020B0604020202020204" pitchFamily="34" charset="0"/>
              <a:buChar char="•"/>
              <a:defRPr sz="800">
                <a:latin typeface="IBM Plex Sans"/>
                <a:ea typeface="IBM Plex Sans"/>
                <a:cs typeface="IBM Plex Sans"/>
                <a:sym typeface="IBM Plex Sans"/>
              </a:defRPr>
            </a:pPr>
            <a:r>
              <a:rPr lang="en-US" sz="1000" kern="1200" dirty="0">
                <a:solidFill>
                  <a:srgbClr val="FFFFFF"/>
                </a:solidFill>
              </a:rPr>
              <a:t>Subscribe Only OCP packages</a:t>
            </a:r>
            <a:endParaRPr sz="1000" kern="1200" dirty="0">
              <a:solidFill>
                <a:srgbClr val="FFFFFF"/>
              </a:solidFill>
            </a:endParaRPr>
          </a:p>
        </p:txBody>
      </p:sp>
      <p:sp>
        <p:nvSpPr>
          <p:cNvPr id="3" name="Down Arrow 2">
            <a:extLst>
              <a:ext uri="{FF2B5EF4-FFF2-40B4-BE49-F238E27FC236}">
                <a16:creationId xmlns:a16="http://schemas.microsoft.com/office/drawing/2014/main" id="{326216AE-BDE8-704F-868D-C54F7855A2DF}"/>
              </a:ext>
            </a:extLst>
          </p:cNvPr>
          <p:cNvSpPr/>
          <p:nvPr/>
        </p:nvSpPr>
        <p:spPr>
          <a:xfrm>
            <a:off x="7335259" y="721308"/>
            <a:ext cx="529839" cy="307649"/>
          </a:xfrm>
          <a:prstGeom prst="downArrow">
            <a:avLst/>
          </a:prstGeom>
          <a:solidFill>
            <a:srgbClr val="00000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en-US" sz="1300" b="0" i="0" u="none" strike="noStrike" cap="none" spc="0" normalizeH="0" baseline="0">
              <a:ln>
                <a:noFill/>
              </a:ln>
              <a:solidFill>
                <a:srgbClr val="000000"/>
              </a:solidFill>
              <a:effectLst/>
              <a:uFillTx/>
              <a:latin typeface="IBM Plex Sans"/>
              <a:ea typeface="IBM Plex Sans"/>
              <a:cs typeface="IBM Plex Sans"/>
              <a:sym typeface="IBM Plex Sans"/>
            </a:endParaRPr>
          </a:p>
        </p:txBody>
      </p:sp>
      <p:sp>
        <p:nvSpPr>
          <p:cNvPr id="4" name="Slide Number Placeholder 3">
            <a:extLst>
              <a:ext uri="{FF2B5EF4-FFF2-40B4-BE49-F238E27FC236}">
                <a16:creationId xmlns:a16="http://schemas.microsoft.com/office/drawing/2014/main" id="{8C71C5EA-CD51-984A-B85B-3A65F45AB6D0}"/>
              </a:ext>
            </a:extLst>
          </p:cNvPr>
          <p:cNvSpPr>
            <a:spLocks noGrp="1"/>
          </p:cNvSpPr>
          <p:nvPr>
            <p:ph type="sldNum" sz="quarter" idx="2"/>
          </p:nvPr>
        </p:nvSpPr>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388247756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C02D-A778-774F-875E-DAD3AAF95F6C}"/>
              </a:ext>
            </a:extLst>
          </p:cNvPr>
          <p:cNvSpPr>
            <a:spLocks noGrp="1"/>
          </p:cNvSpPr>
          <p:nvPr>
            <p:ph type="title"/>
          </p:nvPr>
        </p:nvSpPr>
        <p:spPr>
          <a:xfrm>
            <a:off x="228600" y="201168"/>
            <a:ext cx="5676544" cy="959359"/>
          </a:xfrm>
        </p:spPr>
        <p:txBody>
          <a:bodyPr/>
          <a:lstStyle/>
          <a:p>
            <a:r>
              <a:rPr lang="en-US" dirty="0"/>
              <a:t>Watson Requirements</a:t>
            </a:r>
          </a:p>
        </p:txBody>
      </p:sp>
      <p:sp>
        <p:nvSpPr>
          <p:cNvPr id="3" name="Text Placeholder 2">
            <a:extLst>
              <a:ext uri="{FF2B5EF4-FFF2-40B4-BE49-F238E27FC236}">
                <a16:creationId xmlns:a16="http://schemas.microsoft.com/office/drawing/2014/main" id="{9C78DDE0-1495-3E43-9862-87DE8CEEA41A}"/>
              </a:ext>
            </a:extLst>
          </p:cNvPr>
          <p:cNvSpPr>
            <a:spLocks noGrp="1"/>
          </p:cNvSpPr>
          <p:nvPr>
            <p:ph type="body" sz="half" idx="1"/>
          </p:nvPr>
        </p:nvSpPr>
        <p:spPr>
          <a:xfrm>
            <a:off x="312420" y="680846"/>
            <a:ext cx="4922520" cy="4261486"/>
          </a:xfrm>
        </p:spPr>
        <p:txBody>
          <a:bodyPr>
            <a:normAutofit lnSpcReduction="10000"/>
          </a:bodyPr>
          <a:lstStyle/>
          <a:p>
            <a:pPr>
              <a:lnSpc>
                <a:spcPct val="160000"/>
              </a:lnSpc>
            </a:pPr>
            <a:r>
              <a:rPr lang="en-US" dirty="0"/>
              <a:t>Platform Support</a:t>
            </a:r>
          </a:p>
          <a:p>
            <a:pPr lvl="2">
              <a:lnSpc>
                <a:spcPct val="160000"/>
              </a:lnSpc>
            </a:pPr>
            <a:r>
              <a:rPr lang="en-US" dirty="0"/>
              <a:t>Bare Metal, VM, AWS, Azure</a:t>
            </a:r>
          </a:p>
          <a:p>
            <a:pPr lvl="2">
              <a:lnSpc>
                <a:spcPct val="160000"/>
              </a:lnSpc>
              <a:buFont typeface="Wingdings" pitchFamily="2" charset="2"/>
              <a:buChar char="v"/>
            </a:pPr>
            <a:r>
              <a:rPr lang="en-US" dirty="0"/>
              <a:t>CP4D 2.5 on OpenShift 3.11 </a:t>
            </a:r>
          </a:p>
          <a:p>
            <a:pPr lvl="2">
              <a:lnSpc>
                <a:spcPct val="160000"/>
              </a:lnSpc>
            </a:pPr>
            <a:r>
              <a:rPr lang="en-US" dirty="0"/>
              <a:t>CP4D System 1.0.4  (with </a:t>
            </a:r>
            <a:r>
              <a:rPr lang="en-US" dirty="0" err="1"/>
              <a:t>Portworx</a:t>
            </a:r>
            <a:r>
              <a:rPr lang="en-US" dirty="0"/>
              <a:t>)</a:t>
            </a:r>
          </a:p>
          <a:p>
            <a:pPr lvl="2">
              <a:lnSpc>
                <a:spcPct val="160000"/>
              </a:lnSpc>
            </a:pPr>
            <a:r>
              <a:rPr lang="en-US" dirty="0"/>
              <a:t>CP4D 2.1.0.x on ICP or OpenShift 3.11</a:t>
            </a:r>
          </a:p>
          <a:p>
            <a:pPr marL="611188" lvl="2" indent="-214313">
              <a:lnSpc>
                <a:spcPct val="160000"/>
              </a:lnSpc>
              <a:buFont typeface="Arial" panose="020B0604020202020204" pitchFamily="34" charset="0"/>
              <a:buChar char="•"/>
              <a:defRPr/>
            </a:pPr>
            <a:r>
              <a:rPr lang="en-US" kern="1200" dirty="0">
                <a:latin typeface="Calibri" panose="020F0502020204030204"/>
              </a:rPr>
              <a:t>x86 platform / Intel architecture nodes only</a:t>
            </a:r>
          </a:p>
          <a:p>
            <a:pPr marL="611188" lvl="2" indent="-214313">
              <a:lnSpc>
                <a:spcPct val="160000"/>
              </a:lnSpc>
              <a:buFont typeface="Arial" panose="020B0604020202020204" pitchFamily="34" charset="0"/>
              <a:buChar char="•"/>
              <a:defRPr/>
            </a:pPr>
            <a:r>
              <a:rPr lang="en-US" kern="1200" dirty="0">
                <a:latin typeface="Calibri" panose="020F0502020204030204"/>
              </a:rPr>
              <a:t>CPUs must have 2.4 GHz or higher clock speed</a:t>
            </a:r>
          </a:p>
          <a:p>
            <a:pPr marL="611188" lvl="2" indent="-214313">
              <a:lnSpc>
                <a:spcPct val="160000"/>
              </a:lnSpc>
              <a:buFont typeface="Arial" panose="020B0604020202020204" pitchFamily="34" charset="0"/>
              <a:buChar char="•"/>
              <a:defRPr/>
            </a:pPr>
            <a:r>
              <a:rPr lang="en-US" kern="1200" dirty="0">
                <a:latin typeface="Calibri" panose="020F0502020204030204"/>
              </a:rPr>
              <a:t>CPUs must support Linux SSE 4.2</a:t>
            </a:r>
          </a:p>
          <a:p>
            <a:pPr marL="387350" lvl="1" indent="-214313">
              <a:lnSpc>
                <a:spcPct val="160000"/>
              </a:lnSpc>
              <a:buFont typeface="Arial" panose="020B0604020202020204" pitchFamily="34" charset="0"/>
              <a:buChar char="•"/>
              <a:defRPr/>
            </a:pPr>
            <a:r>
              <a:rPr lang="en-US" kern="1200" dirty="0">
                <a:latin typeface="Calibri" panose="020F0502020204030204"/>
              </a:rPr>
              <a:t>CRI-O Container Runtime (Required for </a:t>
            </a:r>
            <a:r>
              <a:rPr lang="en-US" kern="1200" dirty="0" err="1">
                <a:latin typeface="Calibri" panose="020F0502020204030204"/>
              </a:rPr>
              <a:t>Portworx</a:t>
            </a:r>
            <a:r>
              <a:rPr lang="en-US" kern="1200" dirty="0">
                <a:latin typeface="Calibri" panose="020F0502020204030204"/>
              </a:rPr>
              <a:t>)</a:t>
            </a:r>
          </a:p>
          <a:p>
            <a:pPr marL="387350" lvl="1" indent="-214313">
              <a:lnSpc>
                <a:spcPct val="160000"/>
              </a:lnSpc>
              <a:buFont typeface="Arial" panose="020B0604020202020204" pitchFamily="34" charset="0"/>
              <a:buChar char="•"/>
              <a:defRPr/>
            </a:pPr>
            <a:r>
              <a:rPr lang="en-US" kern="1200" dirty="0">
                <a:latin typeface="Calibri" panose="020F0502020204030204"/>
                <a:sym typeface="Helvetica Neue Light"/>
              </a:rPr>
              <a:t>CRI-O PID LIMIT=8192</a:t>
            </a:r>
          </a:p>
          <a:p>
            <a:pPr marL="387350" lvl="1" indent="-214313">
              <a:lnSpc>
                <a:spcPct val="160000"/>
              </a:lnSpc>
              <a:buFont typeface="Arial" panose="020B0604020202020204" pitchFamily="34" charset="0"/>
              <a:buChar char="•"/>
              <a:defRPr/>
            </a:pPr>
            <a:r>
              <a:rPr lang="en-US" kern="1200" dirty="0" err="1">
                <a:latin typeface="Calibri" panose="020F0502020204030204"/>
              </a:rPr>
              <a:t>Portworx</a:t>
            </a:r>
            <a:r>
              <a:rPr lang="en-US" kern="1200" dirty="0">
                <a:latin typeface="Calibri" panose="020F0502020204030204"/>
              </a:rPr>
              <a:t> Installed and Configured &amp; Running on all nodes</a:t>
            </a:r>
          </a:p>
          <a:p>
            <a:pPr marL="458787" lvl="1" indent="-285750">
              <a:lnSpc>
                <a:spcPct val="160000"/>
              </a:lnSpc>
              <a:buFont typeface="Wingdings" pitchFamily="2" charset="2"/>
              <a:buChar char="v"/>
              <a:defRPr/>
            </a:pPr>
            <a:r>
              <a:rPr lang="en-US" kern="1200" dirty="0">
                <a:solidFill>
                  <a:srgbClr val="FF0000"/>
                </a:solidFill>
                <a:latin typeface="Calibri" panose="020F0502020204030204"/>
              </a:rPr>
              <a:t>Managed OpenShift in IBM Cloud not yet certified for Watson</a:t>
            </a:r>
            <a:endParaRPr lang="en-US" kern="1200" dirty="0">
              <a:latin typeface="Calibri" panose="020F0502020204030204"/>
            </a:endParaRPr>
          </a:p>
          <a:p>
            <a:pPr>
              <a:defRPr/>
            </a:pPr>
            <a:r>
              <a:rPr lang="en-US" dirty="0"/>
              <a:t> </a:t>
            </a:r>
          </a:p>
          <a:p>
            <a:pPr marL="611188" lvl="2" indent="-214313">
              <a:buFont typeface="Arial" panose="020B0604020202020204" pitchFamily="34" charset="0"/>
              <a:buChar char="•"/>
              <a:defRPr/>
            </a:pPr>
            <a:endParaRPr lang="en-US" kern="1200" dirty="0">
              <a:solidFill>
                <a:srgbClr val="FF0000"/>
              </a:solidFill>
              <a:latin typeface="Calibri" panose="020F0502020204030204"/>
            </a:endParaRPr>
          </a:p>
          <a:p>
            <a:endParaRPr lang="en-US" dirty="0">
              <a:solidFill>
                <a:schemeClr val="bg1"/>
              </a:solidFill>
            </a:endParaRPr>
          </a:p>
          <a:p>
            <a:endParaRPr lang="en-US" dirty="0">
              <a:solidFill>
                <a:schemeClr val="bg1"/>
              </a:solidFill>
            </a:endParaRPr>
          </a:p>
          <a:p>
            <a:pPr marL="214313" indent="-214313" defTabSz="685783" hangingPunct="1">
              <a:buFont typeface="Arial" panose="020B0604020202020204" pitchFamily="34" charset="0"/>
              <a:buChar char="•"/>
              <a:defRPr/>
            </a:pPr>
            <a:endParaRPr lang="en-US" sz="1350" kern="1200" dirty="0">
              <a:solidFill>
                <a:prstClr val="black"/>
              </a:solidFill>
              <a:latin typeface="Calibri" panose="020F0502020204030204"/>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
        <p:nvSpPr>
          <p:cNvPr id="8" name="Text Placeholder 2">
            <a:extLst>
              <a:ext uri="{FF2B5EF4-FFF2-40B4-BE49-F238E27FC236}">
                <a16:creationId xmlns:a16="http://schemas.microsoft.com/office/drawing/2014/main" id="{8D8037C2-4619-9A4A-9B0B-146023EBF867}"/>
              </a:ext>
            </a:extLst>
          </p:cNvPr>
          <p:cNvSpPr txBox="1">
            <a:spLocks/>
          </p:cNvSpPr>
          <p:nvPr/>
        </p:nvSpPr>
        <p:spPr>
          <a:xfrm>
            <a:off x="5013304" y="680846"/>
            <a:ext cx="3902096" cy="38358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457200" rtl="0" latinLnBrk="0">
              <a:lnSpc>
                <a:spcPct val="100000"/>
              </a:lnSpc>
              <a:spcBef>
                <a:spcPts val="0"/>
              </a:spcBef>
              <a:spcAft>
                <a:spcPts val="0"/>
              </a:spcAft>
              <a:buClrTx/>
              <a:buSzTx/>
              <a:buFontTx/>
              <a:buNone/>
              <a:tabLst/>
              <a:defRPr sz="1400" b="0" i="0" u="none" strike="noStrike" cap="none" spc="0" baseline="0">
                <a:solidFill>
                  <a:srgbClr val="FFFFFF"/>
                </a:solidFill>
                <a:uFillTx/>
                <a:latin typeface="IBM Plex Sans"/>
                <a:ea typeface="IBM Plex Sans"/>
                <a:cs typeface="IBM Plex Sans"/>
                <a:sym typeface="IBM Plex Sans"/>
              </a:defRPr>
            </a:lvl1pPr>
            <a:lvl2pPr marL="173037" marR="0" indent="-173037" algn="l" defTabSz="457200" rtl="0" latinLnBrk="0">
              <a:lnSpc>
                <a:spcPct val="100000"/>
              </a:lnSpc>
              <a:spcBef>
                <a:spcPts val="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2pPr>
            <a:lvl3pPr marL="396875" marR="0" indent="-173037" algn="l" defTabSz="457200" rtl="0" latinLnBrk="0">
              <a:lnSpc>
                <a:spcPct val="100000"/>
              </a:lnSpc>
              <a:spcBef>
                <a:spcPts val="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3pPr>
            <a:lvl4pPr marL="625475" marR="0" indent="-168275" algn="l" defTabSz="457200" rtl="0" latinLnBrk="0">
              <a:lnSpc>
                <a:spcPct val="100000"/>
              </a:lnSpc>
              <a:spcBef>
                <a:spcPts val="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4pPr>
            <a:lvl5pPr marL="803275" marR="0" indent="-173037" algn="l" defTabSz="457200" rtl="0" latinLnBrk="0">
              <a:lnSpc>
                <a:spcPct val="100000"/>
              </a:lnSpc>
              <a:spcBef>
                <a:spcPts val="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5pPr>
            <a:lvl6pPr marL="24460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6pPr>
            <a:lvl7pPr marL="29032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7pPr>
            <a:lvl8pPr marL="33604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8pPr>
            <a:lvl9pPr marL="38176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9pPr>
          </a:lstStyle>
          <a:p>
            <a:pPr hangingPunct="1"/>
            <a:endParaRPr lang="en-US" dirty="0"/>
          </a:p>
          <a:p>
            <a:pPr hangingPunct="1"/>
            <a:r>
              <a:rPr lang="en-US" dirty="0"/>
              <a:t>Watson Assistant</a:t>
            </a:r>
          </a:p>
          <a:p>
            <a:pPr marL="557213" lvl="1" indent="-214313" defTabSz="914291" hangingPunct="1">
              <a:spcBef>
                <a:spcPts val="800"/>
              </a:spcBef>
              <a:buFont typeface="Arial" panose="020B0604020202020204" pitchFamily="34" charset="0"/>
              <a:buChar char="•"/>
              <a:defRPr/>
            </a:pPr>
            <a:r>
              <a:rPr lang="en-US" kern="1200" dirty="0">
                <a:latin typeface="Calibri" panose="020F0502020204030204"/>
              </a:rPr>
              <a:t>CPUs must support the AVX2 instruction set</a:t>
            </a:r>
          </a:p>
          <a:p>
            <a:pPr hangingPunct="1"/>
            <a:endParaRPr lang="en-US" dirty="0"/>
          </a:p>
          <a:p>
            <a:pPr hangingPunct="1"/>
            <a:r>
              <a:rPr lang="en-US" dirty="0"/>
              <a:t>Watson Discovery</a:t>
            </a:r>
          </a:p>
          <a:p>
            <a:pPr marL="557213" lvl="1" indent="-214313" defTabSz="914291" hangingPunct="1">
              <a:spcBef>
                <a:spcPts val="800"/>
              </a:spcBef>
              <a:buFont typeface="Arial" panose="020B0604020202020204" pitchFamily="34" charset="0"/>
              <a:buChar char="•"/>
              <a:defRPr/>
            </a:pPr>
            <a:r>
              <a:rPr lang="en-US" kern="1200" dirty="0">
                <a:latin typeface="Calibri" panose="020F0502020204030204"/>
              </a:rPr>
              <a:t>CPUs must support the AVX2 instruction set</a:t>
            </a:r>
          </a:p>
          <a:p>
            <a:pPr marL="557213" lvl="1" indent="-214313" defTabSz="914291" hangingPunct="1">
              <a:spcBef>
                <a:spcPts val="800"/>
              </a:spcBef>
              <a:buFont typeface="Arial" panose="020B0604020202020204" pitchFamily="34" charset="0"/>
              <a:buChar char="•"/>
              <a:defRPr/>
            </a:pPr>
            <a:r>
              <a:rPr lang="en-US" kern="1200" dirty="0">
                <a:latin typeface="Calibri" panose="020F0502020204030204"/>
                <a:sym typeface="Helvetica Neue Light"/>
              </a:rPr>
              <a:t>SELINUX set to Enforcing</a:t>
            </a:r>
          </a:p>
          <a:p>
            <a:pPr marL="557213" lvl="1" indent="-214313" defTabSz="914291" hangingPunct="1">
              <a:spcBef>
                <a:spcPts val="800"/>
              </a:spcBef>
              <a:buFont typeface="Arial" panose="020B0604020202020204" pitchFamily="34" charset="0"/>
              <a:buChar char="•"/>
              <a:defRPr/>
            </a:pPr>
            <a:r>
              <a:rPr lang="en-US" kern="1200" dirty="0" err="1">
                <a:latin typeface="Calibri" panose="020F0502020204030204"/>
              </a:rPr>
              <a:t>vm.max_map_count</a:t>
            </a:r>
            <a:r>
              <a:rPr lang="en-US" kern="1200" dirty="0">
                <a:latin typeface="Calibri" panose="020F0502020204030204"/>
              </a:rPr>
              <a:t> = 262144</a:t>
            </a:r>
          </a:p>
          <a:p>
            <a:pPr marL="557213" lvl="1" indent="-214313" defTabSz="914291" hangingPunct="1">
              <a:spcBef>
                <a:spcPts val="800"/>
              </a:spcBef>
              <a:buFont typeface="Arial" panose="020B0604020202020204" pitchFamily="34" charset="0"/>
              <a:buChar char="•"/>
              <a:defRPr/>
            </a:pPr>
            <a:endParaRPr lang="en-US" dirty="0"/>
          </a:p>
          <a:p>
            <a:pPr marL="214313" indent="-214313" defTabSz="685783" hangingPunct="1">
              <a:buFont typeface="Arial" panose="020B0604020202020204" pitchFamily="34" charset="0"/>
              <a:buChar char="•"/>
              <a:defRPr/>
            </a:pPr>
            <a:endParaRPr lang="en-US" sz="1350" kern="1200" dirty="0">
              <a:latin typeface="Calibri" panose="020F0502020204030204"/>
            </a:endParaRPr>
          </a:p>
          <a:p>
            <a:pPr hangingPunct="1"/>
            <a:endParaRPr lang="en-US" dirty="0">
              <a:solidFill>
                <a:schemeClr val="bg1"/>
              </a:solidFill>
            </a:endParaRPr>
          </a:p>
          <a:p>
            <a:pPr hangingPunct="1"/>
            <a:endParaRPr lang="en-US" dirty="0">
              <a:solidFill>
                <a:schemeClr val="bg1"/>
              </a:solidFill>
            </a:endParaRPr>
          </a:p>
          <a:p>
            <a:pPr hangingPunct="1"/>
            <a:endParaRPr lang="en-US" dirty="0">
              <a:solidFill>
                <a:schemeClr val="bg1"/>
              </a:solidFill>
            </a:endParaRPr>
          </a:p>
        </p:txBody>
      </p:sp>
      <p:sp>
        <p:nvSpPr>
          <p:cNvPr id="4" name="Slide Number Placeholder 3">
            <a:extLst>
              <a:ext uri="{FF2B5EF4-FFF2-40B4-BE49-F238E27FC236}">
                <a16:creationId xmlns:a16="http://schemas.microsoft.com/office/drawing/2014/main" id="{F16954ED-71FA-5948-8D88-FACEB952DDC8}"/>
              </a:ext>
            </a:extLst>
          </p:cNvPr>
          <p:cNvSpPr>
            <a:spLocks noGrp="1"/>
          </p:cNvSpPr>
          <p:nvPr>
            <p:ph type="sldNum" sz="quarter" idx="2"/>
          </p:nvPr>
        </p:nvSpPr>
        <p:spPr/>
        <p:txBody>
          <a:bodyPr/>
          <a:lstStyle/>
          <a:p>
            <a:fld id="{86CB4B4D-7CA3-9044-876B-883B54F8677D}" type="slidenum">
              <a:rPr lang="en-US" smtClean="0"/>
              <a:t>6</a:t>
            </a:fld>
            <a:endParaRPr lang="en-US"/>
          </a:p>
        </p:txBody>
      </p:sp>
    </p:spTree>
    <p:extLst>
      <p:ext uri="{BB962C8B-B14F-4D97-AF65-F5344CB8AC3E}">
        <p14:creationId xmlns:p14="http://schemas.microsoft.com/office/powerpoint/2010/main" val="243451085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C02D-A778-774F-875E-DAD3AAF95F6C}"/>
              </a:ext>
            </a:extLst>
          </p:cNvPr>
          <p:cNvSpPr>
            <a:spLocks noGrp="1"/>
          </p:cNvSpPr>
          <p:nvPr>
            <p:ph type="title"/>
          </p:nvPr>
        </p:nvSpPr>
        <p:spPr>
          <a:xfrm>
            <a:off x="228600" y="201168"/>
            <a:ext cx="5688106" cy="381001"/>
          </a:xfrm>
        </p:spPr>
        <p:txBody>
          <a:bodyPr>
            <a:normAutofit/>
          </a:bodyPr>
          <a:lstStyle/>
          <a:p>
            <a:r>
              <a:rPr lang="en-US" dirty="0"/>
              <a:t>What you need to know before installing</a:t>
            </a:r>
          </a:p>
        </p:txBody>
      </p:sp>
      <p:sp>
        <p:nvSpPr>
          <p:cNvPr id="3" name="Text Placeholder 2">
            <a:extLst>
              <a:ext uri="{FF2B5EF4-FFF2-40B4-BE49-F238E27FC236}">
                <a16:creationId xmlns:a16="http://schemas.microsoft.com/office/drawing/2014/main" id="{9C78DDE0-1495-3E43-9862-87DE8CEEA41A}"/>
              </a:ext>
            </a:extLst>
          </p:cNvPr>
          <p:cNvSpPr>
            <a:spLocks noGrp="1"/>
          </p:cNvSpPr>
          <p:nvPr>
            <p:ph type="body" sz="half" idx="4294967295"/>
          </p:nvPr>
        </p:nvSpPr>
        <p:spPr>
          <a:xfrm>
            <a:off x="358588" y="834464"/>
            <a:ext cx="6840071" cy="4107867"/>
          </a:xfrm>
        </p:spPr>
        <p:txBody>
          <a:bodyPr>
            <a:normAutofit fontScale="77500" lnSpcReduction="20000"/>
          </a:bodyPr>
          <a:lstStyle/>
          <a:p>
            <a:pPr marL="342900" indent="-342900">
              <a:lnSpc>
                <a:spcPct val="150000"/>
              </a:lnSpc>
              <a:buFont typeface="+mj-lt"/>
              <a:buAutoNum type="arabicPeriod"/>
            </a:pPr>
            <a:r>
              <a:rPr lang="en-US" sz="1800" dirty="0"/>
              <a:t>Package(s) to be installed, Option(s) to be installed</a:t>
            </a:r>
          </a:p>
          <a:p>
            <a:pPr marL="342900" indent="-342900">
              <a:lnSpc>
                <a:spcPct val="150000"/>
              </a:lnSpc>
              <a:buFont typeface="+mj-lt"/>
              <a:buAutoNum type="arabicPeriod"/>
            </a:pPr>
            <a:r>
              <a:rPr lang="en-US" sz="1800" dirty="0"/>
              <a:t>Cluster name (load balancer or infra node) </a:t>
            </a:r>
          </a:p>
          <a:p>
            <a:pPr marL="342900" indent="-342900">
              <a:lnSpc>
                <a:spcPct val="150000"/>
              </a:lnSpc>
              <a:buFont typeface="+mj-lt"/>
              <a:buAutoNum type="arabicPeriod"/>
            </a:pPr>
            <a:r>
              <a:rPr lang="en-US" sz="1800" dirty="0"/>
              <a:t>Cluster IP address</a:t>
            </a:r>
          </a:p>
          <a:p>
            <a:pPr marL="342900" indent="-342900">
              <a:lnSpc>
                <a:spcPct val="150000"/>
              </a:lnSpc>
              <a:buFont typeface="+mj-lt"/>
              <a:buAutoNum type="arabicPeriod"/>
            </a:pPr>
            <a:r>
              <a:rPr lang="en-US" sz="1800" dirty="0"/>
              <a:t>Master IP address</a:t>
            </a:r>
          </a:p>
          <a:p>
            <a:pPr marL="342900" indent="-342900">
              <a:lnSpc>
                <a:spcPct val="150000"/>
              </a:lnSpc>
              <a:buFont typeface="+mj-lt"/>
              <a:buAutoNum type="arabicPeriod"/>
            </a:pPr>
            <a:r>
              <a:rPr lang="en-US" sz="1800" dirty="0"/>
              <a:t>Installation type - ha mode or dev mode</a:t>
            </a:r>
          </a:p>
          <a:p>
            <a:pPr marL="342900" indent="-342900">
              <a:lnSpc>
                <a:spcPct val="150000"/>
              </a:lnSpc>
              <a:buFont typeface="+mj-lt"/>
              <a:buAutoNum type="arabicPeriod"/>
            </a:pPr>
            <a:r>
              <a:rPr lang="en-US" sz="1800" dirty="0"/>
              <a:t>Storage class</a:t>
            </a:r>
          </a:p>
          <a:p>
            <a:pPr marL="342900" indent="-342900">
              <a:lnSpc>
                <a:spcPct val="150000"/>
              </a:lnSpc>
              <a:buFont typeface="+mj-lt"/>
              <a:buAutoNum type="arabicPeriod"/>
            </a:pPr>
            <a:r>
              <a:rPr lang="en-US" sz="1800" dirty="0"/>
              <a:t>Language(s) </a:t>
            </a:r>
          </a:p>
          <a:p>
            <a:pPr marL="342900" indent="-342900">
              <a:lnSpc>
                <a:spcPct val="150000"/>
              </a:lnSpc>
              <a:buFont typeface="+mj-lt"/>
              <a:buAutoNum type="arabicPeriod"/>
            </a:pPr>
            <a:r>
              <a:rPr lang="en-US" sz="1800" dirty="0"/>
              <a:t># of Instances   / # of Helm Installs</a:t>
            </a:r>
          </a:p>
          <a:p>
            <a:pPr marL="342900" indent="-342900">
              <a:lnSpc>
                <a:spcPct val="150000"/>
              </a:lnSpc>
              <a:buFont typeface="+mj-lt"/>
              <a:buAutoNum type="arabicPeriod"/>
            </a:pPr>
            <a:r>
              <a:rPr lang="en-US" sz="1800" dirty="0"/>
              <a:t>Release Name</a:t>
            </a:r>
          </a:p>
          <a:p>
            <a:pPr marL="342900" indent="-342900">
              <a:lnSpc>
                <a:spcPct val="150000"/>
              </a:lnSpc>
              <a:buFont typeface="+mj-lt"/>
              <a:buAutoNum type="arabicPeriod"/>
            </a:pPr>
            <a:r>
              <a:rPr lang="en-US" sz="1800" dirty="0"/>
              <a:t>Installing from inside or outside of OpenShift Cluster</a:t>
            </a:r>
          </a:p>
          <a:p>
            <a:endParaRPr lang="en-US" dirty="0">
              <a:solidFill>
                <a:schemeClr val="bg1"/>
              </a:solidFill>
            </a:endParaRPr>
          </a:p>
        </p:txBody>
      </p:sp>
      <p:sp>
        <p:nvSpPr>
          <p:cNvPr id="4" name="Slide Number Placeholder 3">
            <a:extLst>
              <a:ext uri="{FF2B5EF4-FFF2-40B4-BE49-F238E27FC236}">
                <a16:creationId xmlns:a16="http://schemas.microsoft.com/office/drawing/2014/main" id="{364F5ECC-403A-9B46-B3D8-AC8D7DA10DC2}"/>
              </a:ext>
            </a:extLst>
          </p:cNvPr>
          <p:cNvSpPr>
            <a:spLocks noGrp="1"/>
          </p:cNvSpPr>
          <p:nvPr>
            <p:ph type="sldNum" sz="quarter" idx="2"/>
          </p:nvPr>
        </p:nvSpPr>
        <p:spPr/>
        <p:txBody>
          <a:bodyPr/>
          <a:lstStyle/>
          <a:p>
            <a:fld id="{86CB4B4D-7CA3-9044-876B-883B54F8677D}" type="slidenum">
              <a:rPr lang="en-US" smtClean="0"/>
              <a:t>7</a:t>
            </a:fld>
            <a:endParaRPr lang="en-US"/>
          </a:p>
        </p:txBody>
      </p:sp>
    </p:spTree>
    <p:extLst>
      <p:ext uri="{BB962C8B-B14F-4D97-AF65-F5344CB8AC3E}">
        <p14:creationId xmlns:p14="http://schemas.microsoft.com/office/powerpoint/2010/main" val="351455062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18E5F-68CE-474C-8761-37A853A22868}"/>
              </a:ext>
            </a:extLst>
          </p:cNvPr>
          <p:cNvSpPr>
            <a:spLocks noGrp="1"/>
          </p:cNvSpPr>
          <p:nvPr>
            <p:ph type="title"/>
          </p:nvPr>
        </p:nvSpPr>
        <p:spPr>
          <a:xfrm>
            <a:off x="228600" y="201168"/>
            <a:ext cx="6722706" cy="381001"/>
          </a:xfrm>
        </p:spPr>
        <p:txBody>
          <a:bodyPr>
            <a:normAutofit/>
          </a:bodyPr>
          <a:lstStyle/>
          <a:p>
            <a:r>
              <a:rPr lang="en-US" dirty="0"/>
              <a:t>Watson Packages </a:t>
            </a:r>
          </a:p>
        </p:txBody>
      </p:sp>
      <p:sp>
        <p:nvSpPr>
          <p:cNvPr id="6" name="TextBox 5">
            <a:extLst>
              <a:ext uri="{FF2B5EF4-FFF2-40B4-BE49-F238E27FC236}">
                <a16:creationId xmlns:a16="http://schemas.microsoft.com/office/drawing/2014/main" id="{4E092237-459C-1047-BC98-8FC0B9417D4A}"/>
              </a:ext>
            </a:extLst>
          </p:cNvPr>
          <p:cNvSpPr txBox="1"/>
          <p:nvPr/>
        </p:nvSpPr>
        <p:spPr>
          <a:xfrm>
            <a:off x="4945224" y="4047794"/>
            <a:ext cx="2528596"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en-US" sz="1300" b="0" i="0" u="none" strike="noStrike" cap="none" spc="0" normalizeH="0" baseline="0" dirty="0" err="1">
                <a:ln>
                  <a:noFill/>
                </a:ln>
                <a:solidFill>
                  <a:srgbClr val="000000"/>
                </a:solidFill>
                <a:effectLst/>
                <a:uFillTx/>
                <a:latin typeface="IBM Plex Sans"/>
                <a:ea typeface="IBM Plex Sans"/>
                <a:cs typeface="IBM Plex Sans"/>
                <a:sym typeface="IBM Plex Sans"/>
              </a:rPr>
              <a:t>ibm.</a:t>
            </a:r>
            <a:r>
              <a:rPr lang="en-US" dirty="0" err="1"/>
              <a:t>biz</a:t>
            </a:r>
            <a:r>
              <a:rPr lang="en-US" dirty="0"/>
              <a:t>/cp4drelease</a:t>
            </a:r>
            <a:endParaRPr kumimoji="0" lang="en-US" sz="1300" b="0" i="0" u="none" strike="noStrike" cap="none" spc="0" normalizeH="0" baseline="0" dirty="0">
              <a:ln>
                <a:noFill/>
              </a:ln>
              <a:solidFill>
                <a:srgbClr val="000000"/>
              </a:solidFill>
              <a:effectLst/>
              <a:uFillTx/>
              <a:latin typeface="IBM Plex Sans"/>
              <a:ea typeface="IBM Plex Sans"/>
              <a:cs typeface="IBM Plex Sans"/>
              <a:sym typeface="IBM Plex Sans"/>
            </a:endParaRPr>
          </a:p>
        </p:txBody>
      </p:sp>
      <p:sp>
        <p:nvSpPr>
          <p:cNvPr id="7" name="Slide Number Placeholder 6">
            <a:extLst>
              <a:ext uri="{FF2B5EF4-FFF2-40B4-BE49-F238E27FC236}">
                <a16:creationId xmlns:a16="http://schemas.microsoft.com/office/drawing/2014/main" id="{FD4C9084-4654-7D4F-8888-D331ADC50C0D}"/>
              </a:ext>
            </a:extLst>
          </p:cNvPr>
          <p:cNvSpPr>
            <a:spLocks noGrp="1"/>
          </p:cNvSpPr>
          <p:nvPr>
            <p:ph type="sldNum" sz="quarter" idx="2"/>
          </p:nvPr>
        </p:nvSpPr>
        <p:spPr/>
        <p:txBody>
          <a:bodyPr/>
          <a:lstStyle/>
          <a:p>
            <a:fld id="{86CB4B4D-7CA3-9044-876B-883B54F8677D}" type="slidenum">
              <a:rPr lang="en-US" smtClean="0"/>
              <a:t>8</a:t>
            </a:fld>
            <a:endParaRPr lang="en-US"/>
          </a:p>
        </p:txBody>
      </p:sp>
      <p:pic>
        <p:nvPicPr>
          <p:cNvPr id="8" name="Picture 7">
            <a:extLst>
              <a:ext uri="{FF2B5EF4-FFF2-40B4-BE49-F238E27FC236}">
                <a16:creationId xmlns:a16="http://schemas.microsoft.com/office/drawing/2014/main" id="{8B580B49-7F44-B248-B21D-C2F2AE82FC54}"/>
              </a:ext>
            </a:extLst>
          </p:cNvPr>
          <p:cNvPicPr>
            <a:picLocks noChangeAspect="1"/>
          </p:cNvPicPr>
          <p:nvPr/>
        </p:nvPicPr>
        <p:blipFill>
          <a:blip r:embed="rId3"/>
          <a:stretch>
            <a:fillRect/>
          </a:stretch>
        </p:blipFill>
        <p:spPr>
          <a:xfrm>
            <a:off x="185577" y="582169"/>
            <a:ext cx="5524500" cy="3162300"/>
          </a:xfrm>
          <a:prstGeom prst="rect">
            <a:avLst/>
          </a:prstGeom>
        </p:spPr>
      </p:pic>
      <p:pic>
        <p:nvPicPr>
          <p:cNvPr id="5" name="Picture 4">
            <a:extLst>
              <a:ext uri="{FF2B5EF4-FFF2-40B4-BE49-F238E27FC236}">
                <a16:creationId xmlns:a16="http://schemas.microsoft.com/office/drawing/2014/main" id="{CAA77347-3A2B-2844-92EB-4B3E5250121A}"/>
              </a:ext>
            </a:extLst>
          </p:cNvPr>
          <p:cNvPicPr>
            <a:picLocks noChangeAspect="1"/>
          </p:cNvPicPr>
          <p:nvPr/>
        </p:nvPicPr>
        <p:blipFill>
          <a:blip r:embed="rId4"/>
          <a:stretch>
            <a:fillRect/>
          </a:stretch>
        </p:blipFill>
        <p:spPr>
          <a:xfrm>
            <a:off x="4094323" y="1428750"/>
            <a:ext cx="4864100" cy="2082800"/>
          </a:xfrm>
          <a:prstGeom prst="rect">
            <a:avLst/>
          </a:prstGeom>
        </p:spPr>
      </p:pic>
      <p:pic>
        <p:nvPicPr>
          <p:cNvPr id="4" name="Picture 3">
            <a:extLst>
              <a:ext uri="{FF2B5EF4-FFF2-40B4-BE49-F238E27FC236}">
                <a16:creationId xmlns:a16="http://schemas.microsoft.com/office/drawing/2014/main" id="{832EFDD8-4341-AA4F-9AFA-C41DB8177CF1}"/>
              </a:ext>
            </a:extLst>
          </p:cNvPr>
          <p:cNvPicPr>
            <a:picLocks noChangeAspect="1"/>
          </p:cNvPicPr>
          <p:nvPr/>
        </p:nvPicPr>
        <p:blipFill>
          <a:blip r:embed="rId5"/>
          <a:stretch>
            <a:fillRect/>
          </a:stretch>
        </p:blipFill>
        <p:spPr>
          <a:xfrm>
            <a:off x="185577" y="3744469"/>
            <a:ext cx="4512403" cy="1359764"/>
          </a:xfrm>
          <a:prstGeom prst="rect">
            <a:avLst/>
          </a:prstGeom>
        </p:spPr>
      </p:pic>
    </p:spTree>
    <p:extLst>
      <p:ext uri="{BB962C8B-B14F-4D97-AF65-F5344CB8AC3E}">
        <p14:creationId xmlns:p14="http://schemas.microsoft.com/office/powerpoint/2010/main" val="272741193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C02D-A778-774F-875E-DAD3AAF95F6C}"/>
              </a:ext>
            </a:extLst>
          </p:cNvPr>
          <p:cNvSpPr>
            <a:spLocks noGrp="1"/>
          </p:cNvSpPr>
          <p:nvPr>
            <p:ph type="title"/>
          </p:nvPr>
        </p:nvSpPr>
        <p:spPr>
          <a:xfrm>
            <a:off x="228600" y="201168"/>
            <a:ext cx="5676544" cy="959359"/>
          </a:xfrm>
        </p:spPr>
        <p:txBody>
          <a:bodyPr/>
          <a:lstStyle/>
          <a:p>
            <a:r>
              <a:rPr lang="en-US" dirty="0"/>
              <a:t>Overview of Watson Installation</a:t>
            </a:r>
          </a:p>
        </p:txBody>
      </p:sp>
      <p:sp>
        <p:nvSpPr>
          <p:cNvPr id="3" name="Text Placeholder 2">
            <a:extLst>
              <a:ext uri="{FF2B5EF4-FFF2-40B4-BE49-F238E27FC236}">
                <a16:creationId xmlns:a16="http://schemas.microsoft.com/office/drawing/2014/main" id="{9C78DDE0-1495-3E43-9862-87DE8CEEA41A}"/>
              </a:ext>
            </a:extLst>
          </p:cNvPr>
          <p:cNvSpPr>
            <a:spLocks noGrp="1"/>
          </p:cNvSpPr>
          <p:nvPr>
            <p:ph type="body" sz="half" idx="1"/>
          </p:nvPr>
        </p:nvSpPr>
        <p:spPr>
          <a:xfrm>
            <a:off x="228599" y="1012191"/>
            <a:ext cx="4084321" cy="3930141"/>
          </a:xfrm>
        </p:spPr>
        <p:txBody>
          <a:bodyPr>
            <a:normAutofit/>
          </a:bodyPr>
          <a:lstStyle/>
          <a:p>
            <a:endParaRPr lang="en-US" dirty="0"/>
          </a:p>
          <a:p>
            <a:pPr marL="342900" indent="-342900">
              <a:buFont typeface="+mj-lt"/>
              <a:buAutoNum type="arabicPeriod"/>
            </a:pPr>
            <a:r>
              <a:rPr lang="en-US" dirty="0"/>
              <a:t>Download &amp; Prepare </a:t>
            </a:r>
            <a:r>
              <a:rPr lang="en-US" dirty="0" err="1"/>
              <a:t>Cheatsheet</a:t>
            </a:r>
            <a:r>
              <a:rPr lang="en-US" dirty="0"/>
              <a:t> for Install</a:t>
            </a:r>
          </a:p>
          <a:p>
            <a:pPr marL="342900" indent="-342900">
              <a:buFont typeface="+mj-lt"/>
              <a:buAutoNum type="arabicPeriod"/>
            </a:pPr>
            <a:r>
              <a:rPr lang="en-US" dirty="0"/>
              <a:t>Verify </a:t>
            </a:r>
            <a:r>
              <a:rPr lang="en-US" dirty="0" err="1"/>
              <a:t>Prereqs</a:t>
            </a:r>
            <a:r>
              <a:rPr lang="en-US" dirty="0"/>
              <a:t> are met</a:t>
            </a:r>
          </a:p>
          <a:p>
            <a:pPr marL="342900" indent="-342900">
              <a:buFont typeface="+mj-lt"/>
              <a:buAutoNum type="arabicPeriod"/>
            </a:pPr>
            <a:r>
              <a:rPr lang="en-US" i="1" dirty="0"/>
              <a:t>Download Watson Archive from Passport Advantage (1-2 hours)*</a:t>
            </a:r>
          </a:p>
          <a:p>
            <a:pPr marL="342900" indent="-342900">
              <a:buFont typeface="+mj-lt"/>
              <a:buAutoNum type="arabicPeriod"/>
            </a:pPr>
            <a:r>
              <a:rPr lang="en-US" i="1" dirty="0"/>
              <a:t>Extract Archive and Chart *</a:t>
            </a:r>
          </a:p>
          <a:p>
            <a:pPr marL="342900" indent="-342900">
              <a:buFont typeface="+mj-lt"/>
              <a:buAutoNum type="arabicPeriod"/>
            </a:pPr>
            <a:r>
              <a:rPr lang="en-US" i="1" dirty="0"/>
              <a:t>Load Watson Images to the Docker Registry (30 -60 minutes) *</a:t>
            </a:r>
          </a:p>
          <a:p>
            <a:pPr marL="342900" indent="-342900">
              <a:buFont typeface="+mj-lt"/>
              <a:buAutoNum type="arabicPeriod"/>
            </a:pPr>
            <a:r>
              <a:rPr lang="en-US" dirty="0"/>
              <a:t>Create </a:t>
            </a:r>
            <a:r>
              <a:rPr lang="en-US" dirty="0" err="1"/>
              <a:t>Portworx</a:t>
            </a:r>
            <a:r>
              <a:rPr lang="en-US" dirty="0"/>
              <a:t> class</a:t>
            </a:r>
          </a:p>
          <a:p>
            <a:pPr marL="342900" indent="-342900">
              <a:buFont typeface="+mj-lt"/>
              <a:buAutoNum type="arabicPeriod"/>
            </a:pPr>
            <a:r>
              <a:rPr lang="en-US" dirty="0"/>
              <a:t>Label namespace </a:t>
            </a:r>
          </a:p>
          <a:p>
            <a:pPr marL="342900" indent="-342900">
              <a:buFont typeface="+mj-lt"/>
              <a:buAutoNum type="arabicPeriod"/>
            </a:pPr>
            <a:r>
              <a:rPr lang="en-US" dirty="0"/>
              <a:t>Create Override </a:t>
            </a:r>
            <a:r>
              <a:rPr lang="en-US" dirty="0" err="1"/>
              <a:t>yaml</a:t>
            </a:r>
            <a:endParaRPr lang="en-US" dirty="0"/>
          </a:p>
          <a:p>
            <a:pPr marL="342900" indent="-342900">
              <a:buFont typeface="+mj-lt"/>
              <a:buAutoNum type="arabicPeriod"/>
            </a:pPr>
            <a:r>
              <a:rPr lang="en-US" dirty="0"/>
              <a:t>Install Helm</a:t>
            </a:r>
          </a:p>
          <a:p>
            <a:pPr marL="342900" indent="-342900">
              <a:buFont typeface="+mj-lt"/>
              <a:buAutoNum type="arabicPeriod"/>
            </a:pPr>
            <a:r>
              <a:rPr lang="en-US" dirty="0"/>
              <a:t>Run Helm install (45 minutes)</a:t>
            </a:r>
          </a:p>
          <a:p>
            <a:pPr marL="342900" indent="-342900">
              <a:buFont typeface="+mj-lt"/>
              <a:buAutoNum type="arabicPeriod"/>
            </a:pPr>
            <a:r>
              <a:rPr lang="en-US" dirty="0"/>
              <a:t>Provision Watson instance </a:t>
            </a:r>
          </a:p>
          <a:p>
            <a:pPr marL="342900" indent="-342900">
              <a:buFont typeface="+mj-lt"/>
              <a:buAutoNum type="arabicPeriod"/>
            </a:pPr>
            <a:r>
              <a:rPr lang="en-US" dirty="0"/>
              <a:t>Verify Deployment (Tooling, Test Chart, API Tests)</a:t>
            </a:r>
          </a:p>
          <a:p>
            <a:pPr marL="342900" indent="-342900">
              <a:buFont typeface="+mj-lt"/>
              <a:buAutoNum type="arabicPeriod"/>
            </a:pPr>
            <a:r>
              <a:rPr lang="en-US" dirty="0"/>
              <a:t>Collect Documentation</a:t>
            </a:r>
          </a:p>
          <a:p>
            <a:endParaRPr lang="en-US" dirty="0"/>
          </a:p>
          <a:p>
            <a:endParaRPr lang="en-US" dirty="0"/>
          </a:p>
        </p:txBody>
      </p:sp>
      <p:sp>
        <p:nvSpPr>
          <p:cNvPr id="6" name="TextBox 5">
            <a:extLst>
              <a:ext uri="{FF2B5EF4-FFF2-40B4-BE49-F238E27FC236}">
                <a16:creationId xmlns:a16="http://schemas.microsoft.com/office/drawing/2014/main" id="{D0A711B7-019F-D945-A022-FF0E5DB2A810}"/>
              </a:ext>
            </a:extLst>
          </p:cNvPr>
          <p:cNvSpPr txBox="1"/>
          <p:nvPr/>
        </p:nvSpPr>
        <p:spPr>
          <a:xfrm>
            <a:off x="157562" y="821975"/>
            <a:ext cx="282865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FFFFFF"/>
                </a:solidFill>
                <a:effectLst/>
                <a:uFillTx/>
                <a:latin typeface="IBM Plex Sans"/>
                <a:ea typeface="IBM Plex Sans"/>
                <a:cs typeface="IBM Plex Sans"/>
                <a:sym typeface="IBM Plex Sans"/>
              </a:rPr>
              <a:t>Watson</a:t>
            </a:r>
            <a:r>
              <a:rPr kumimoji="0" lang="en-US" sz="1600" b="0" i="0" u="none" strike="noStrike" cap="none" spc="0" normalizeH="0" baseline="0" dirty="0">
                <a:ln>
                  <a:noFill/>
                </a:ln>
                <a:solidFill>
                  <a:srgbClr val="FFFFFF"/>
                </a:solidFill>
                <a:effectLst/>
                <a:uFillTx/>
                <a:latin typeface="IBM Plex Sans"/>
                <a:ea typeface="IBM Plex Sans"/>
                <a:cs typeface="IBM Plex Sans"/>
                <a:sym typeface="IBM Plex Sans"/>
              </a:rPr>
              <a:t> </a:t>
            </a:r>
            <a:r>
              <a:rPr kumimoji="0" lang="en-US" sz="1600" b="1" i="0" u="none" strike="noStrike" cap="none" spc="0" normalizeH="0" baseline="0" dirty="0">
                <a:ln>
                  <a:noFill/>
                </a:ln>
                <a:solidFill>
                  <a:srgbClr val="FFFFFF"/>
                </a:solidFill>
                <a:effectLst/>
                <a:uFillTx/>
                <a:latin typeface="IBM Plex Sans"/>
                <a:ea typeface="IBM Plex Sans"/>
                <a:cs typeface="IBM Plex Sans"/>
                <a:sym typeface="IBM Plex Sans"/>
              </a:rPr>
              <a:t>Assistant</a:t>
            </a:r>
          </a:p>
        </p:txBody>
      </p:sp>
      <p:sp>
        <p:nvSpPr>
          <p:cNvPr id="7" name="TextBox 6">
            <a:extLst>
              <a:ext uri="{FF2B5EF4-FFF2-40B4-BE49-F238E27FC236}">
                <a16:creationId xmlns:a16="http://schemas.microsoft.com/office/drawing/2014/main" id="{47D4CC86-DB2A-9742-BBC5-81F4CD291356}"/>
              </a:ext>
            </a:extLst>
          </p:cNvPr>
          <p:cNvSpPr txBox="1"/>
          <p:nvPr/>
        </p:nvSpPr>
        <p:spPr>
          <a:xfrm>
            <a:off x="4383957" y="842915"/>
            <a:ext cx="282865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FFFFFF"/>
                </a:solidFill>
                <a:effectLst/>
                <a:uFillTx/>
                <a:latin typeface="IBM Plex Sans"/>
                <a:ea typeface="IBM Plex Sans"/>
                <a:cs typeface="IBM Plex Sans"/>
                <a:sym typeface="IBM Plex Sans"/>
              </a:rPr>
              <a:t>Watson</a:t>
            </a:r>
            <a:r>
              <a:rPr kumimoji="0" lang="en-US" sz="1600" b="0" i="0" u="none" strike="noStrike" cap="none" spc="0" normalizeH="0" baseline="0" dirty="0">
                <a:ln>
                  <a:noFill/>
                </a:ln>
                <a:solidFill>
                  <a:srgbClr val="FFFFFF"/>
                </a:solidFill>
                <a:effectLst/>
                <a:uFillTx/>
                <a:latin typeface="IBM Plex Sans"/>
                <a:ea typeface="IBM Plex Sans"/>
                <a:cs typeface="IBM Plex Sans"/>
                <a:sym typeface="IBM Plex Sans"/>
              </a:rPr>
              <a:t> </a:t>
            </a:r>
            <a:r>
              <a:rPr kumimoji="0" lang="en-US" sz="1600" b="1" i="0" u="none" strike="noStrike" cap="none" spc="0" normalizeH="0" baseline="0" dirty="0">
                <a:ln>
                  <a:noFill/>
                </a:ln>
                <a:solidFill>
                  <a:srgbClr val="FFFFFF"/>
                </a:solidFill>
                <a:effectLst/>
                <a:uFillTx/>
                <a:latin typeface="IBM Plex Sans"/>
                <a:ea typeface="IBM Plex Sans"/>
                <a:cs typeface="IBM Plex Sans"/>
                <a:sym typeface="IBM Plex Sans"/>
              </a:rPr>
              <a:t>Discovery</a:t>
            </a:r>
          </a:p>
        </p:txBody>
      </p:sp>
      <p:sp>
        <p:nvSpPr>
          <p:cNvPr id="8" name="Text Placeholder 2">
            <a:extLst>
              <a:ext uri="{FF2B5EF4-FFF2-40B4-BE49-F238E27FC236}">
                <a16:creationId xmlns:a16="http://schemas.microsoft.com/office/drawing/2014/main" id="{259DD599-C427-0D47-8596-BFB7A9868E3A}"/>
              </a:ext>
            </a:extLst>
          </p:cNvPr>
          <p:cNvSpPr txBox="1">
            <a:spLocks/>
          </p:cNvSpPr>
          <p:nvPr/>
        </p:nvSpPr>
        <p:spPr>
          <a:xfrm>
            <a:off x="4503420" y="1142098"/>
            <a:ext cx="4483018" cy="3865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77500" lnSpcReduction="20000"/>
          </a:bodyPr>
          <a:lstStyle>
            <a:lvl1pPr marL="0" marR="0" indent="0" algn="l" defTabSz="457200" rtl="0" latinLnBrk="0">
              <a:lnSpc>
                <a:spcPct val="100000"/>
              </a:lnSpc>
              <a:spcBef>
                <a:spcPts val="0"/>
              </a:spcBef>
              <a:spcAft>
                <a:spcPts val="0"/>
              </a:spcAft>
              <a:buClrTx/>
              <a:buSzTx/>
              <a:buFontTx/>
              <a:buNone/>
              <a:tabLst/>
              <a:defRPr sz="1400" b="0" i="0" u="none" strike="noStrike" cap="none" spc="0" baseline="0">
                <a:solidFill>
                  <a:srgbClr val="FFFFFF"/>
                </a:solidFill>
                <a:uFillTx/>
                <a:latin typeface="IBM Plex Sans"/>
                <a:ea typeface="IBM Plex Sans"/>
                <a:cs typeface="IBM Plex Sans"/>
                <a:sym typeface="IBM Plex Sans"/>
              </a:defRPr>
            </a:lvl1pPr>
            <a:lvl2pPr marL="173037" marR="0" indent="-173037" algn="l" defTabSz="457200" rtl="0" latinLnBrk="0">
              <a:lnSpc>
                <a:spcPct val="100000"/>
              </a:lnSpc>
              <a:spcBef>
                <a:spcPts val="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2pPr>
            <a:lvl3pPr marL="396875" marR="0" indent="-173037" algn="l" defTabSz="457200" rtl="0" latinLnBrk="0">
              <a:lnSpc>
                <a:spcPct val="100000"/>
              </a:lnSpc>
              <a:spcBef>
                <a:spcPts val="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3pPr>
            <a:lvl4pPr marL="625475" marR="0" indent="-168275" algn="l" defTabSz="457200" rtl="0" latinLnBrk="0">
              <a:lnSpc>
                <a:spcPct val="100000"/>
              </a:lnSpc>
              <a:spcBef>
                <a:spcPts val="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4pPr>
            <a:lvl5pPr marL="803275" marR="0" indent="-173037" algn="l" defTabSz="457200" rtl="0" latinLnBrk="0">
              <a:lnSpc>
                <a:spcPct val="100000"/>
              </a:lnSpc>
              <a:spcBef>
                <a:spcPts val="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5pPr>
            <a:lvl6pPr marL="24460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6pPr>
            <a:lvl7pPr marL="29032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7pPr>
            <a:lvl8pPr marL="33604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8pPr>
            <a:lvl9pPr marL="38176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9pPr>
          </a:lstStyle>
          <a:p>
            <a:pPr hangingPunct="1"/>
            <a:endParaRPr lang="en-US" sz="1500" dirty="0"/>
          </a:p>
          <a:p>
            <a:pPr marL="342900" indent="-342900">
              <a:buFont typeface="+mj-lt"/>
              <a:buAutoNum type="arabicPeriod"/>
            </a:pPr>
            <a:r>
              <a:rPr lang="en-US" sz="1800" dirty="0"/>
              <a:t>Download &amp; Prepare </a:t>
            </a:r>
            <a:r>
              <a:rPr lang="en-US" sz="1800" dirty="0" err="1"/>
              <a:t>Cheatsheet</a:t>
            </a:r>
            <a:r>
              <a:rPr lang="en-US" sz="1800" dirty="0"/>
              <a:t> for Install</a:t>
            </a:r>
          </a:p>
          <a:p>
            <a:pPr marL="342900" indent="-342900">
              <a:buFont typeface="+mj-lt"/>
              <a:buAutoNum type="arabicPeriod"/>
            </a:pPr>
            <a:r>
              <a:rPr lang="en-US" sz="1800" dirty="0"/>
              <a:t>Verify </a:t>
            </a:r>
            <a:r>
              <a:rPr lang="en-US" sz="1800" dirty="0" err="1"/>
              <a:t>Prereqs</a:t>
            </a:r>
            <a:r>
              <a:rPr lang="en-US" sz="1800" dirty="0"/>
              <a:t> are met</a:t>
            </a:r>
          </a:p>
          <a:p>
            <a:pPr marL="342900" indent="-342900" hangingPunct="1">
              <a:buFont typeface="+mj-lt"/>
              <a:buAutoNum type="arabicPeriod"/>
            </a:pPr>
            <a:r>
              <a:rPr lang="en-US" sz="1800" i="1" dirty="0"/>
              <a:t>Download Watson Archive(s) from Passport Advantage (1-2 hours)*</a:t>
            </a:r>
          </a:p>
          <a:p>
            <a:pPr marL="342900" indent="-342900" hangingPunct="1">
              <a:buFont typeface="+mj-lt"/>
              <a:buAutoNum type="arabicPeriod"/>
            </a:pPr>
            <a:r>
              <a:rPr lang="en-US" sz="1800" i="1" dirty="0"/>
              <a:t>Extract Archive and Chart (20 mins)*</a:t>
            </a:r>
          </a:p>
          <a:p>
            <a:pPr marL="342900" indent="-342900">
              <a:buFont typeface="+mj-lt"/>
              <a:buAutoNum type="arabicPeriod"/>
            </a:pPr>
            <a:r>
              <a:rPr lang="en-US" sz="1800" dirty="0"/>
              <a:t>Label namespace </a:t>
            </a:r>
          </a:p>
          <a:p>
            <a:pPr marL="342900" indent="-342900">
              <a:buFont typeface="+mj-lt"/>
              <a:buAutoNum type="arabicPeriod"/>
            </a:pPr>
            <a:r>
              <a:rPr lang="en-US" sz="1800" dirty="0"/>
              <a:t>Create Override </a:t>
            </a:r>
            <a:r>
              <a:rPr lang="en-US" sz="1800" dirty="0" err="1"/>
              <a:t>yaml</a:t>
            </a:r>
            <a:r>
              <a:rPr lang="en-US" sz="1800" dirty="0"/>
              <a:t> (optional)</a:t>
            </a:r>
          </a:p>
          <a:p>
            <a:pPr marL="342900" indent="-342900" hangingPunct="1">
              <a:buFont typeface="+mj-lt"/>
              <a:buAutoNum type="arabicPeriod"/>
            </a:pPr>
            <a:r>
              <a:rPr lang="en-US" sz="1800" dirty="0"/>
              <a:t>Run </a:t>
            </a:r>
            <a:r>
              <a:rPr lang="en-US" sz="1800" dirty="0" err="1"/>
              <a:t>Deploy.sh</a:t>
            </a:r>
            <a:r>
              <a:rPr lang="en-US" sz="1800" dirty="0"/>
              <a:t> </a:t>
            </a:r>
          </a:p>
          <a:p>
            <a:pPr marL="682625" lvl="2" indent="-285750" hangingPunct="1"/>
            <a:r>
              <a:rPr lang="en-US" sz="1800" dirty="0"/>
              <a:t>Creates Security Policies (SCC &amp; PSP)</a:t>
            </a:r>
          </a:p>
          <a:p>
            <a:pPr marL="682625" lvl="2" indent="-285750" hangingPunct="1"/>
            <a:r>
              <a:rPr lang="en-US" sz="1800" dirty="0"/>
              <a:t>Adds all namespace users to SCC </a:t>
            </a:r>
          </a:p>
          <a:p>
            <a:pPr marL="682625" lvl="2" indent="-285750" hangingPunct="1"/>
            <a:r>
              <a:rPr lang="en-US" sz="1800" dirty="0"/>
              <a:t>Creates  Cluster Role Bindings </a:t>
            </a:r>
          </a:p>
          <a:p>
            <a:pPr marL="682625" lvl="2" indent="-285750" hangingPunct="1"/>
            <a:r>
              <a:rPr lang="en-US" sz="1800" i="1" dirty="0"/>
              <a:t>Loads the Watson Images to the Docker Registry*</a:t>
            </a:r>
          </a:p>
          <a:p>
            <a:pPr marL="682625" lvl="2" indent="-285750" hangingPunct="1"/>
            <a:r>
              <a:rPr lang="en-US" sz="1800" dirty="0"/>
              <a:t>Launches Helm install</a:t>
            </a:r>
          </a:p>
          <a:p>
            <a:pPr marL="342900" indent="-342900" hangingPunct="1">
              <a:buFont typeface="+mj-lt"/>
              <a:buAutoNum type="arabicPeriod"/>
            </a:pPr>
            <a:r>
              <a:rPr lang="en-US" sz="1800" dirty="0"/>
              <a:t>Provision Watson instance </a:t>
            </a:r>
          </a:p>
          <a:p>
            <a:pPr marL="342900" indent="-342900">
              <a:buFont typeface="+mj-lt"/>
              <a:buAutoNum type="arabicPeriod"/>
            </a:pPr>
            <a:r>
              <a:rPr lang="en-US" sz="1800" dirty="0"/>
              <a:t>Verify Deployment (Tooling, Test Chart, API Tests)</a:t>
            </a:r>
          </a:p>
          <a:p>
            <a:pPr marL="342900" indent="-342900">
              <a:buFont typeface="+mj-lt"/>
              <a:buAutoNum type="arabicPeriod"/>
            </a:pPr>
            <a:r>
              <a:rPr lang="en-US" sz="1800" dirty="0"/>
              <a:t>Collect Documentation</a:t>
            </a:r>
          </a:p>
          <a:p>
            <a:pPr marL="342900" indent="-342900">
              <a:buFont typeface="+mj-lt"/>
              <a:buAutoNum type="arabicPeriod"/>
            </a:pPr>
            <a:endParaRPr lang="en-US" sz="1800" dirty="0"/>
          </a:p>
          <a:p>
            <a:pPr marL="342900" indent="-342900">
              <a:buFont typeface="+mj-lt"/>
              <a:buAutoNum type="arabicPeriod"/>
            </a:pPr>
            <a:r>
              <a:rPr lang="en-US" sz="1800" dirty="0"/>
              <a:t>Install language packs (if languages other than English needed)</a:t>
            </a:r>
          </a:p>
          <a:p>
            <a:pPr marL="342900" indent="-342900">
              <a:buFont typeface="+mj-lt"/>
              <a:buAutoNum type="arabicPeriod"/>
            </a:pPr>
            <a:endParaRPr lang="en-US" sz="1800" dirty="0"/>
          </a:p>
        </p:txBody>
      </p:sp>
      <p:sp>
        <p:nvSpPr>
          <p:cNvPr id="4" name="TextBox 3">
            <a:extLst>
              <a:ext uri="{FF2B5EF4-FFF2-40B4-BE49-F238E27FC236}">
                <a16:creationId xmlns:a16="http://schemas.microsoft.com/office/drawing/2014/main" id="{4139E16D-7A91-8944-920B-EB131596769E}"/>
              </a:ext>
            </a:extLst>
          </p:cNvPr>
          <p:cNvSpPr txBox="1"/>
          <p:nvPr/>
        </p:nvSpPr>
        <p:spPr>
          <a:xfrm>
            <a:off x="2508068" y="4790941"/>
            <a:ext cx="2828657"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en-US" sz="1300" b="0" i="1" u="none" strike="noStrike" cap="none" spc="0" normalizeH="0" baseline="0" dirty="0">
                <a:ln>
                  <a:noFill/>
                </a:ln>
                <a:solidFill>
                  <a:srgbClr val="FFFFFF"/>
                </a:solidFill>
                <a:effectLst/>
                <a:uFillTx/>
                <a:latin typeface="IBM Plex Sans"/>
                <a:ea typeface="IBM Plex Sans"/>
                <a:cs typeface="IBM Plex Sans"/>
                <a:sym typeface="IBM Plex Sans"/>
              </a:rPr>
              <a:t>*Completed for lab clusters</a:t>
            </a:r>
          </a:p>
        </p:txBody>
      </p:sp>
      <p:sp>
        <p:nvSpPr>
          <p:cNvPr id="5" name="Slide Number Placeholder 4">
            <a:extLst>
              <a:ext uri="{FF2B5EF4-FFF2-40B4-BE49-F238E27FC236}">
                <a16:creationId xmlns:a16="http://schemas.microsoft.com/office/drawing/2014/main" id="{47ABD9D5-8053-2B46-9C3C-0EA9D083F4A9}"/>
              </a:ext>
            </a:extLst>
          </p:cNvPr>
          <p:cNvSpPr>
            <a:spLocks noGrp="1"/>
          </p:cNvSpPr>
          <p:nvPr>
            <p:ph type="sldNum" sz="quarter" idx="2"/>
          </p:nvPr>
        </p:nvSpPr>
        <p:spPr/>
        <p:txBody>
          <a:bodyPr/>
          <a:lstStyle/>
          <a:p>
            <a:fld id="{86CB4B4D-7CA3-9044-876B-883B54F8677D}" type="slidenum">
              <a:rPr lang="en-US" smtClean="0"/>
              <a:t>9</a:t>
            </a:fld>
            <a:endParaRPr lang="en-US"/>
          </a:p>
        </p:txBody>
      </p:sp>
    </p:spTree>
    <p:extLst>
      <p:ext uri="{BB962C8B-B14F-4D97-AF65-F5344CB8AC3E}">
        <p14:creationId xmlns:p14="http://schemas.microsoft.com/office/powerpoint/2010/main" val="2111028421"/>
      </p:ext>
    </p:extLst>
  </p:cSld>
  <p:clrMapOvr>
    <a:masterClrMapping/>
  </p:clrMapOvr>
  <p:transition spd="med"/>
</p:sld>
</file>

<file path=ppt/theme/theme1.xml><?xml version="1.0" encoding="utf-8"?>
<a:theme xmlns:a="http://schemas.openxmlformats.org/drawingml/2006/main" name="blk_background_2017">
  <a:themeElements>
    <a:clrScheme name="blk_background_2017">
      <a:dk1>
        <a:srgbClr val="000000"/>
      </a:dk1>
      <a:lt1>
        <a:srgbClr val="000000"/>
      </a:lt1>
      <a:dk2>
        <a:srgbClr val="A7A7A7"/>
      </a:dk2>
      <a:lt2>
        <a:srgbClr val="535353"/>
      </a:lt2>
      <a:accent1>
        <a:srgbClr val="8F8B8B"/>
      </a:accent1>
      <a:accent2>
        <a:srgbClr val="0F6FFF"/>
      </a:accent2>
      <a:accent3>
        <a:srgbClr val="20D5D2"/>
      </a:accent3>
      <a:accent4>
        <a:srgbClr val="504E4E"/>
      </a:accent4>
      <a:accent5>
        <a:srgbClr val="6E177D"/>
      </a:accent5>
      <a:accent6>
        <a:srgbClr val="DB2663"/>
      </a:accent6>
      <a:hlink>
        <a:srgbClr val="0000FF"/>
      </a:hlink>
      <a:folHlink>
        <a:srgbClr val="FF00FF"/>
      </a:folHlink>
    </a:clrScheme>
    <a:fontScheme name="blk_background_2017">
      <a:majorFont>
        <a:latin typeface="Calibri"/>
        <a:ea typeface="Calibri"/>
        <a:cs typeface="Calibri"/>
      </a:majorFont>
      <a:minorFont>
        <a:latin typeface="Helvetica"/>
        <a:ea typeface="Helvetica"/>
        <a:cs typeface="Helvetica"/>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0_blk_background_2017">
  <a:themeElements>
    <a:clrScheme name="blk_background_2017">
      <a:dk1>
        <a:srgbClr val="000000"/>
      </a:dk1>
      <a:lt1>
        <a:srgbClr val="000000"/>
      </a:lt1>
      <a:dk2>
        <a:srgbClr val="A7A7A7"/>
      </a:dk2>
      <a:lt2>
        <a:srgbClr val="535353"/>
      </a:lt2>
      <a:accent1>
        <a:srgbClr val="69A6FF"/>
      </a:accent1>
      <a:accent2>
        <a:srgbClr val="0064FF"/>
      </a:accent2>
      <a:accent3>
        <a:srgbClr val="003BC9"/>
      </a:accent3>
      <a:accent4>
        <a:srgbClr val="1FB3CF"/>
      </a:accent4>
      <a:accent5>
        <a:srgbClr val="6E177D"/>
      </a:accent5>
      <a:accent6>
        <a:srgbClr val="DB2663"/>
      </a:accent6>
      <a:hlink>
        <a:srgbClr val="0000FF"/>
      </a:hlink>
      <a:folHlink>
        <a:srgbClr val="FF00FF"/>
      </a:folHlink>
    </a:clrScheme>
    <a:fontScheme name="blk_background_2017">
      <a:majorFont>
        <a:latin typeface="Helvetica"/>
        <a:ea typeface="Helvetica"/>
        <a:cs typeface="Helvetica"/>
      </a:majorFont>
      <a:minorFont>
        <a:latin typeface="Calibri"/>
        <a:ea typeface="Calibri"/>
        <a:cs typeface="Calibri"/>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blk_background_2017">
  <a:themeElements>
    <a:clrScheme name="blk_background_2017">
      <a:dk1>
        <a:srgbClr val="000000"/>
      </a:dk1>
      <a:lt1>
        <a:srgbClr val="000000"/>
      </a:lt1>
      <a:dk2>
        <a:srgbClr val="A7A7A7"/>
      </a:dk2>
      <a:lt2>
        <a:srgbClr val="535353"/>
      </a:lt2>
      <a:accent1>
        <a:srgbClr val="8F8B8B"/>
      </a:accent1>
      <a:accent2>
        <a:srgbClr val="0F6FFF"/>
      </a:accent2>
      <a:accent3>
        <a:srgbClr val="20D5D2"/>
      </a:accent3>
      <a:accent4>
        <a:srgbClr val="504E4E"/>
      </a:accent4>
      <a:accent5>
        <a:srgbClr val="6E177D"/>
      </a:accent5>
      <a:accent6>
        <a:srgbClr val="DB2663"/>
      </a:accent6>
      <a:hlink>
        <a:srgbClr val="0000FF"/>
      </a:hlink>
      <a:folHlink>
        <a:srgbClr val="FF00FF"/>
      </a:folHlink>
    </a:clrScheme>
    <a:fontScheme name="blk_background_2017">
      <a:majorFont>
        <a:latin typeface="Helvetica"/>
        <a:ea typeface="Helvetica"/>
        <a:cs typeface="Helvetica"/>
      </a:majorFont>
      <a:minorFont>
        <a:latin typeface="Calibri"/>
        <a:ea typeface="Calibri"/>
        <a:cs typeface="Calibri"/>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blk_background_2017">
  <a:themeElements>
    <a:clrScheme name="blk_background_2017">
      <a:dk1>
        <a:srgbClr val="000000"/>
      </a:dk1>
      <a:lt1>
        <a:srgbClr val="000000"/>
      </a:lt1>
      <a:dk2>
        <a:srgbClr val="A7A7A7"/>
      </a:dk2>
      <a:lt2>
        <a:srgbClr val="535353"/>
      </a:lt2>
      <a:accent1>
        <a:srgbClr val="8F8B8B"/>
      </a:accent1>
      <a:accent2>
        <a:srgbClr val="0F6FFF"/>
      </a:accent2>
      <a:accent3>
        <a:srgbClr val="20D5D2"/>
      </a:accent3>
      <a:accent4>
        <a:srgbClr val="504E4E"/>
      </a:accent4>
      <a:accent5>
        <a:srgbClr val="6E177D"/>
      </a:accent5>
      <a:accent6>
        <a:srgbClr val="DB2663"/>
      </a:accent6>
      <a:hlink>
        <a:srgbClr val="0000FF"/>
      </a:hlink>
      <a:folHlink>
        <a:srgbClr val="FF00FF"/>
      </a:folHlink>
    </a:clrScheme>
    <a:fontScheme name="blk_background_2017">
      <a:majorFont>
        <a:latin typeface="Calibri"/>
        <a:ea typeface="Calibri"/>
        <a:cs typeface="Calibri"/>
      </a:majorFont>
      <a:minorFont>
        <a:latin typeface="Helvetica"/>
        <a:ea typeface="Helvetica"/>
        <a:cs typeface="Helvetica"/>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blk_background_2017">
  <a:themeElements>
    <a:clrScheme name="blk_background_2017">
      <a:dk1>
        <a:srgbClr val="000000"/>
      </a:dk1>
      <a:lt1>
        <a:srgbClr val="FFFFFF"/>
      </a:lt1>
      <a:dk2>
        <a:srgbClr val="A7A7A7"/>
      </a:dk2>
      <a:lt2>
        <a:srgbClr val="535353"/>
      </a:lt2>
      <a:accent1>
        <a:srgbClr val="8F8B8B"/>
      </a:accent1>
      <a:accent2>
        <a:srgbClr val="0F6FFF"/>
      </a:accent2>
      <a:accent3>
        <a:srgbClr val="20D5D2"/>
      </a:accent3>
      <a:accent4>
        <a:srgbClr val="504E4E"/>
      </a:accent4>
      <a:accent5>
        <a:srgbClr val="6E177D"/>
      </a:accent5>
      <a:accent6>
        <a:srgbClr val="DB2663"/>
      </a:accent6>
      <a:hlink>
        <a:srgbClr val="0000FF"/>
      </a:hlink>
      <a:folHlink>
        <a:srgbClr val="FF00FF"/>
      </a:folHlink>
    </a:clrScheme>
    <a:fontScheme name="blk_background_2017">
      <a:majorFont>
        <a:latin typeface="Calibri"/>
        <a:ea typeface="Calibri"/>
        <a:cs typeface="Calibri"/>
      </a:majorFont>
      <a:minorFont>
        <a:latin typeface="Helvetica"/>
        <a:ea typeface="Helvetica"/>
        <a:cs typeface="Helvetica"/>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45694</TotalTime>
  <Words>3955</Words>
  <Application>Microsoft Macintosh PowerPoint</Application>
  <PresentationFormat>On-screen Show (16:9)</PresentationFormat>
  <Paragraphs>562</Paragraphs>
  <Slides>25</Slides>
  <Notes>12</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25</vt:i4>
      </vt:variant>
    </vt:vector>
  </HeadingPairs>
  <TitlesOfParts>
    <vt:vector size="47" baseType="lpstr">
      <vt:lpstr>HGPSoeiKakugothicUB</vt:lpstr>
      <vt:lpstr>.AppleSystemUIFont</vt:lpstr>
      <vt:lpstr>Arial</vt:lpstr>
      <vt:lpstr>Calibri</vt:lpstr>
      <vt:lpstr>Calibri Light</vt:lpstr>
      <vt:lpstr>Helvetica</vt:lpstr>
      <vt:lpstr>Helvetica Neue Medium</vt:lpstr>
      <vt:lpstr>IBM Plex Sans</vt:lpstr>
      <vt:lpstr>IBM Plex Sans Condensed</vt:lpstr>
      <vt:lpstr>IBM Plex Sans Condensed Medium</vt:lpstr>
      <vt:lpstr>IBM Plex Sans Condensed Text</vt:lpstr>
      <vt:lpstr>IBM Plex Sans Light</vt:lpstr>
      <vt:lpstr>IBM Plex Sans SemiBold</vt:lpstr>
      <vt:lpstr>IBM Plex Sans Thin</vt:lpstr>
      <vt:lpstr>Lato</vt:lpstr>
      <vt:lpstr>Wingdings</vt:lpstr>
      <vt:lpstr>blk_background_2017</vt:lpstr>
      <vt:lpstr>10_blk_background_2017</vt:lpstr>
      <vt:lpstr>2_blk_background_2017</vt:lpstr>
      <vt:lpstr>wht_background_2017</vt:lpstr>
      <vt:lpstr>Office Theme</vt:lpstr>
      <vt:lpstr>1_blk_background_2017</vt:lpstr>
      <vt:lpstr>PowerPoint Presentation</vt:lpstr>
      <vt:lpstr>PowerPoint Presentation</vt:lpstr>
      <vt:lpstr>PowerPoint Presentation</vt:lpstr>
      <vt:lpstr>Session Agenda</vt:lpstr>
      <vt:lpstr>Overview of end to end process</vt:lpstr>
      <vt:lpstr>Watson Requirements</vt:lpstr>
      <vt:lpstr>What you need to know before installing</vt:lpstr>
      <vt:lpstr>Watson Packages </vt:lpstr>
      <vt:lpstr>Overview of Watson Installation</vt:lpstr>
      <vt:lpstr>Compute</vt:lpstr>
      <vt:lpstr>Provisioned Lab Environment</vt:lpstr>
      <vt:lpstr>Accessing your Cluster</vt:lpstr>
      <vt:lpstr>Connect to your Cluster</vt:lpstr>
      <vt:lpstr>Log into your Cluster</vt:lpstr>
      <vt:lpstr>Install Instructions</vt:lpstr>
      <vt:lpstr>Self Guided Lab</vt:lpstr>
      <vt:lpstr>Watch the Deployment in a Second Terminal Window</vt:lpstr>
      <vt:lpstr>Backup - Installing the WD Language Pack</vt:lpstr>
      <vt:lpstr>Backup - WD Language Pack</vt:lpstr>
      <vt:lpstr>Backup – Installing WD with Content Intelligence</vt:lpstr>
      <vt:lpstr>References</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Jennifer Wales</cp:lastModifiedBy>
  <cp:revision>154</cp:revision>
  <dcterms:modified xsi:type="dcterms:W3CDTF">2020-02-20T17:12:22Z</dcterms:modified>
</cp:coreProperties>
</file>